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4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C06A48-E874-F9FB-BB08-B856FCFD57BD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2ED2E-2BC7-3D64-4442-FC89BA30BB9A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List Activities/Entertainment</a:t>
            </a:r>
            <a:endParaRPr lang="en-CA" sz="200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664EDB-F8F4-C424-C585-BBD063010F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9812D-60E2-8BB3-B155-71676D8B5F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34DD7-70AD-41A3-3DA2-94C4A6BB6C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Black</vt:lpstr>
      <vt:lpstr>Aptos Display</vt:lpstr>
      <vt:lpstr>Aptos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3</cp:revision>
  <dcterms:created xsi:type="dcterms:W3CDTF">2025-08-06T18:53:28Z</dcterms:created>
  <dcterms:modified xsi:type="dcterms:W3CDTF">2025-10-08T17:58:12Z</dcterms:modified>
</cp:coreProperties>
</file>