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05EFF7-4497-4C0B-8759-32C8D7F7E3BA}" v="2" dt="2025-10-14T18:22:15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5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0-14T18:22:15.379" v="1"/>
      <pc:docMkLst>
        <pc:docMk/>
      </pc:docMkLst>
      <pc:sldChg chg="setBg">
        <pc:chgData name="Tatyani Rouse" userId="5bffbf02-bba0-4d62-9ab0-94fe36e7c668" providerId="ADAL" clId="{4289C1F5-ED2E-4905-9D51-ACFE6CEDD076}" dt="2025-10-14T18:22:15.379" v="1"/>
        <pc:sldMkLst>
          <pc:docMk/>
          <pc:sldMk cId="2961275384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927076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Title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2E28-11AE-DE7C-BF4A-1A84DA179767}"/>
              </a:ext>
            </a:extLst>
          </p:cNvPr>
          <p:cNvSpPr txBox="1"/>
          <p:nvPr/>
        </p:nvSpPr>
        <p:spPr>
          <a:xfrm>
            <a:off x="4567455" y="8316494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24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4</cp:revision>
  <dcterms:created xsi:type="dcterms:W3CDTF">2025-08-06T18:53:28Z</dcterms:created>
  <dcterms:modified xsi:type="dcterms:W3CDTF">2025-10-14T18:22:25Z</dcterms:modified>
</cp:coreProperties>
</file>