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234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1723173" y="533400"/>
            <a:ext cx="452522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endParaRPr lang="en-US" sz="1000" dirty="0"/>
          </a:p>
          <a:p>
            <a:pPr algn="ctr"/>
            <a:r>
              <a:rPr lang="en-US" dirty="0"/>
              <a:t>[Insert Company/Organization Name]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BF2039-C0FC-6788-6C0D-EB15E5632EB3}"/>
              </a:ext>
            </a:extLst>
          </p:cNvPr>
          <p:cNvSpPr txBox="1"/>
          <p:nvPr/>
        </p:nvSpPr>
        <p:spPr>
          <a:xfrm>
            <a:off x="457200" y="3286542"/>
            <a:ext cx="32653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[Insert Center Name] provides high-quality child care, pre-K, and preschool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Engaging, play-based learning that supports cognitive, social, and physical growth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Caring, dedicated educators who truly know and nurture each child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Safe, modern, and welcoming spaces where children feel at home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Focused on building confidence, curiosity, and a lifelong love of learning</a:t>
            </a:r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EE00EF-CC4C-8DFF-8067-EEC838FE5621}"/>
              </a:ext>
            </a:extLst>
          </p:cNvPr>
          <p:cNvSpPr txBox="1"/>
          <p:nvPr/>
        </p:nvSpPr>
        <p:spPr>
          <a:xfrm>
            <a:off x="821566" y="1626884"/>
            <a:ext cx="6129268" cy="119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50" dirty="0"/>
              <a:t>As a special perk through our corporate partnership with </a:t>
            </a:r>
          </a:p>
          <a:p>
            <a:pPr algn="ctr"/>
            <a:r>
              <a:rPr lang="en-US" sz="1250" dirty="0"/>
              <a:t>[Insert Company/Organization Name], your family is eligible for an exclusive 10% discount on tuition at our top-rated child care centers!</a:t>
            </a:r>
          </a:p>
          <a:p>
            <a:pPr algn="ctr"/>
            <a:endParaRPr lang="en-US" sz="900" dirty="0"/>
          </a:p>
          <a:p>
            <a:pPr algn="ctr"/>
            <a:r>
              <a:rPr lang="en-US" sz="1250" dirty="0"/>
              <a:t>Give your child a nurturing, educational environment that supports their growth and development – all while saving on tuition costs!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66C229-1E37-0716-C553-E7FC08DD85AE}"/>
              </a:ext>
            </a:extLst>
          </p:cNvPr>
          <p:cNvSpPr txBox="1"/>
          <p:nvPr/>
        </p:nvSpPr>
        <p:spPr>
          <a:xfrm>
            <a:off x="4177073" y="3352800"/>
            <a:ext cx="29095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Parent must present their Center Director with proof of employment.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Discounts will take effect for the billing cycle immediately after the child care center receives proof of employment.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Corporate discounts will not be backdated.</a:t>
            </a:r>
            <a:endParaRPr lang="en-US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BD30D0D-A1C9-A4BA-6E16-D275F69DEB55}"/>
              </a:ext>
            </a:extLst>
          </p:cNvPr>
          <p:cNvSpPr txBox="1"/>
          <p:nvPr/>
        </p:nvSpPr>
        <p:spPr>
          <a:xfrm>
            <a:off x="460948" y="5943600"/>
            <a:ext cx="32653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One discount per child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 will activate on the date proof of employment is provided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Discounts will be audited annually to confirm continued proof of employment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0" i="0" dirty="0">
                <a:effectLst/>
              </a:rPr>
              <a:t>Family must be an employee and not contracted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198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Kavi Sid</cp:lastModifiedBy>
  <cp:revision>4</cp:revision>
  <dcterms:created xsi:type="dcterms:W3CDTF">2025-12-12T00:16:23Z</dcterms:created>
  <dcterms:modified xsi:type="dcterms:W3CDTF">2026-02-14T07:08:49Z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