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3" panose="020B0604020202020204" charset="0"/>
      <p:regular r:id="rId7"/>
    </p:embeddedFont>
    <p:embeddedFont>
      <p:font typeface="Hero Junior Bold" panose="02000800000000000000" pitchFamily="50" charset="0"/>
      <p:bold r:id="rId8"/>
    </p:embeddedFont>
    <p:embeddedFont>
      <p:font typeface="Hero Junior Super" panose="02000A00000000000000" pitchFamily="50" charset="0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ED66A657-669D-4303-873B-0065ADB42603}">
          <p14:sldIdLst>
            <p14:sldId id="256"/>
          </p14:sldIdLst>
        </p14:section>
        <p14:section name="Tutorial + Example Flyer" id="{05B7419C-DF55-462C-9310-32C63E0ADFB0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D1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4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7/31/2026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5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sv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Graphic 20">
            <a:extLst>
              <a:ext uri="{FF2B5EF4-FFF2-40B4-BE49-F238E27FC236}">
                <a16:creationId xmlns:a16="http://schemas.microsoft.com/office/drawing/2014/main" id="{69B84335-62D8-3C8A-C1E5-BE4598389B87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 dpi="0" rotWithShape="1"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9375" t="-17228" r="-36959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/>
          <p:cNvSpPr txBox="1"/>
          <p:nvPr/>
        </p:nvSpPr>
        <p:spPr>
          <a:xfrm>
            <a:off x="838200" y="2778589"/>
            <a:ext cx="1568687" cy="11076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Write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Highlight</a:t>
            </a:r>
          </a:p>
          <a:p>
            <a:pPr algn="ctr"/>
            <a:r>
              <a:rPr lang="en-US" sz="2399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Here!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381444" y="5019675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DD1C3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Writ</a:t>
            </a:r>
            <a:r>
              <a:rPr lang="en-US" sz="4499" b="1" dirty="0">
                <a:solidFill>
                  <a:srgbClr val="DD1C30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 your main event title here</a:t>
            </a:r>
          </a:p>
        </p:txBody>
      </p:sp>
      <p:sp>
        <p:nvSpPr>
          <p:cNvPr id="9" name="AutoShape 9"/>
          <p:cNvSpPr/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/>
          <p:cNvSpPr txBox="1"/>
          <p:nvPr/>
        </p:nvSpPr>
        <p:spPr>
          <a:xfrm>
            <a:off x="4296563" y="521758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Date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4296563" y="593051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Time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296563" y="6643447"/>
            <a:ext cx="3109372" cy="32996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21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Location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381444" y="7520940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3"/>
                <a:cs typeface="Hero Junior 3"/>
                <a:sym typeface="Hero Junior 3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 3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Consectetur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adipiscing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elit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Proin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accumsan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vulputate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purus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ac dictum magna gravida in. Sed quis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Nullam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lectus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fringilla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nibh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nec,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tincidunt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. Donec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iaculis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luctus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lorem. </a:t>
            </a:r>
          </a:p>
          <a:p>
            <a:pPr algn="l"/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1"/>
              <a:cs typeface="Hero Junior 1"/>
              <a:sym typeface="Hero Junior 1"/>
            </a:endParaRPr>
          </a:p>
          <a:p>
            <a:pPr algn="l"/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Mauris ac magna nec ligula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imperdiet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lacinia. Nunc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tempor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metus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a libero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condimentum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pharetra. Aenean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aliquam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felis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id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justo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hendrerit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, non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varius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</a:t>
            </a:r>
            <a:r>
              <a:rPr lang="en-US" sz="1200" dirty="0" err="1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augue</a:t>
            </a:r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 porta.</a:t>
            </a:r>
          </a:p>
        </p:txBody>
      </p:sp>
      <p:grpSp>
        <p:nvGrpSpPr>
          <p:cNvPr id="14" name="Group 14"/>
          <p:cNvGrpSpPr/>
          <p:nvPr/>
        </p:nvGrpSpPr>
        <p:grpSpPr>
          <a:xfrm>
            <a:off x="5212616" y="7520940"/>
            <a:ext cx="2069550" cy="1803654"/>
            <a:chOff x="0" y="0"/>
            <a:chExt cx="721412" cy="628725"/>
          </a:xfrm>
        </p:grpSpPr>
        <p:sp>
          <p:nvSpPr>
            <p:cNvPr id="15" name="Freeform 15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D8EDC9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1"/>
                  <a:cs typeface="Hero Junior 1"/>
                  <a:sym typeface="Hero Junior 1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3"/>
                  <a:cs typeface="Hero Junior 3"/>
                  <a:sym typeface="Hero Junior 3"/>
                </a:rPr>
                <a:t>Delete this text box when complete.</a:t>
              </a:r>
            </a:p>
          </p:txBody>
        </p:sp>
      </p:grpSp>
      <p:sp>
        <p:nvSpPr>
          <p:cNvPr id="23" name="Graphic 18">
            <a:extLst>
              <a:ext uri="{FF2B5EF4-FFF2-40B4-BE49-F238E27FC236}">
                <a16:creationId xmlns:a16="http://schemas.microsoft.com/office/drawing/2014/main" id="{2FF865BF-2E0E-FADF-227A-3990782046E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89826"/>
            <a:ext cx="1309734" cy="1309734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D1C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chemeClr val="bg1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4">
            <a:extLst>
              <a:ext uri="{FF2B5EF4-FFF2-40B4-BE49-F238E27FC236}">
                <a16:creationId xmlns:a16="http://schemas.microsoft.com/office/drawing/2014/main" id="{F4772938-F6EE-EC29-3858-BE5F8228880E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5">
            <a:extLst>
              <a:ext uri="{FF2B5EF4-FFF2-40B4-BE49-F238E27FC236}">
                <a16:creationId xmlns:a16="http://schemas.microsoft.com/office/drawing/2014/main" id="{D2ED3778-5B78-EC38-4E4F-548373166DDA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4BD5EE-227D-EF20-9007-4B6988DFD397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64C8DBC-2688-F317-8603-3A0C92AB9541}"/>
              </a:ext>
            </a:extLst>
          </p:cNvPr>
          <p:cNvSpPr txBox="1"/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C7B98360-FC9C-5A1C-937F-08500C877BD2}"/>
              </a:ext>
            </a:extLst>
          </p:cNvPr>
          <p:cNvSpPr/>
          <p:nvPr/>
        </p:nvSpPr>
        <p:spPr>
          <a:xfrm>
            <a:off x="421516" y="45720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A87944D9-A058-AD3E-E309-027BF4DC39CD}"/>
              </a:ext>
            </a:extLst>
          </p:cNvPr>
          <p:cNvSpPr/>
          <p:nvPr/>
        </p:nvSpPr>
        <p:spPr>
          <a:xfrm>
            <a:off x="4191000" y="4876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D6561F2E-E3DB-237B-1DFA-18E51C3F5756}"/>
              </a:ext>
            </a:extLst>
          </p:cNvPr>
          <p:cNvSpPr/>
          <p:nvPr/>
        </p:nvSpPr>
        <p:spPr>
          <a:xfrm>
            <a:off x="421516" y="71628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23147907-34F4-CF5E-F19B-04B4D792E9F9}"/>
              </a:ext>
            </a:extLst>
          </p:cNvPr>
          <p:cNvSpPr/>
          <p:nvPr/>
        </p:nvSpPr>
        <p:spPr>
          <a:xfrm>
            <a:off x="4191000" y="2467843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45105"/>
              <a:gd name="adj6" fmla="val -28106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87D5D4FB-324B-F264-08C4-A3E8316B5E93}"/>
              </a:ext>
            </a:extLst>
          </p:cNvPr>
          <p:cNvSpPr/>
          <p:nvPr/>
        </p:nvSpPr>
        <p:spPr>
          <a:xfrm flipH="1">
            <a:off x="3886200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7136187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C956F7-7B84-6AE7-52EC-0BE560BE5B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0819405-DA93-C882-C4C1-C40C4D2A294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4684" y="-9545"/>
            <a:ext cx="4136554" cy="4542979"/>
          </a:xfrm>
          <a:custGeom>
            <a:avLst/>
            <a:gdLst/>
            <a:ahLst/>
            <a:cxnLst/>
            <a:rect l="l" t="t" r="r" b="b"/>
            <a:pathLst>
              <a:path w="4136554" h="4542979">
                <a:moveTo>
                  <a:pt x="0" y="0"/>
                </a:moveTo>
                <a:lnTo>
                  <a:pt x="4136554" y="0"/>
                </a:lnTo>
                <a:lnTo>
                  <a:pt x="4136554" y="4542979"/>
                </a:lnTo>
                <a:lnTo>
                  <a:pt x="0" y="4542979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50503" t="-3939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1" name="Graphic 20">
            <a:extLst>
              <a:ext uri="{FF2B5EF4-FFF2-40B4-BE49-F238E27FC236}">
                <a16:creationId xmlns:a16="http://schemas.microsoft.com/office/drawing/2014/main" id="{9B9C1AEA-2218-C892-D2ED-972C29DB7536}"/>
              </a:ext>
            </a:extLst>
          </p:cNvPr>
          <p:cNvSpPr/>
          <p:nvPr/>
        </p:nvSpPr>
        <p:spPr>
          <a:xfrm>
            <a:off x="1920240" y="0"/>
            <a:ext cx="5852160" cy="4869663"/>
          </a:xfrm>
          <a:custGeom>
            <a:avLst/>
            <a:gdLst>
              <a:gd name="csX0" fmla="*/ 5783636 w 5783636"/>
              <a:gd name="csY0" fmla="*/ 0 h 4869663"/>
              <a:gd name="csX1" fmla="*/ 39940 w 5783636"/>
              <a:gd name="csY1" fmla="*/ 0 h 4869663"/>
              <a:gd name="csX2" fmla="*/ 10995 w 5783636"/>
              <a:gd name="csY2" fmla="*/ 1084141 h 4869663"/>
              <a:gd name="csX3" fmla="*/ 385576 w 5783636"/>
              <a:gd name="csY3" fmla="*/ 2786771 h 4869663"/>
              <a:gd name="csX4" fmla="*/ 1356120 w 5783636"/>
              <a:gd name="csY4" fmla="*/ 4046880 h 4869663"/>
              <a:gd name="csX5" fmla="*/ 2565001 w 5783636"/>
              <a:gd name="csY5" fmla="*/ 4625767 h 4869663"/>
              <a:gd name="csX6" fmla="*/ 4012218 w 5783636"/>
              <a:gd name="csY6" fmla="*/ 4864104 h 4869663"/>
              <a:gd name="csX7" fmla="*/ 5493709 w 5783636"/>
              <a:gd name="csY7" fmla="*/ 4727980 h 4869663"/>
              <a:gd name="csX8" fmla="*/ 5783636 w 5783636"/>
              <a:gd name="csY8" fmla="*/ 4648535 h 4869663"/>
              <a:gd name="csX9" fmla="*/ 5783636 w 5783636"/>
              <a:gd name="csY9" fmla="*/ 0 h 4869663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</a:cxnLst>
            <a:rect l="l" t="t" r="r" b="b"/>
            <a:pathLst>
              <a:path w="5783636" h="4869663">
                <a:moveTo>
                  <a:pt x="5783636" y="0"/>
                </a:moveTo>
                <a:lnTo>
                  <a:pt x="39940" y="0"/>
                </a:lnTo>
                <a:cubicBezTo>
                  <a:pt x="-631" y="354841"/>
                  <a:pt x="-10319" y="716100"/>
                  <a:pt x="10995" y="1084141"/>
                </a:cubicBezTo>
                <a:cubicBezTo>
                  <a:pt x="45147" y="1674654"/>
                  <a:pt x="169281" y="2241915"/>
                  <a:pt x="385576" y="2786771"/>
                </a:cubicBezTo>
                <a:cubicBezTo>
                  <a:pt x="601024" y="3331748"/>
                  <a:pt x="924377" y="3752108"/>
                  <a:pt x="1356120" y="4046880"/>
                </a:cubicBezTo>
                <a:cubicBezTo>
                  <a:pt x="1696549" y="4296964"/>
                  <a:pt x="2099469" y="4489522"/>
                  <a:pt x="2565001" y="4625767"/>
                </a:cubicBezTo>
                <a:cubicBezTo>
                  <a:pt x="3030048" y="4761890"/>
                  <a:pt x="3512535" y="4841336"/>
                  <a:pt x="4012218" y="4864104"/>
                </a:cubicBezTo>
                <a:cubicBezTo>
                  <a:pt x="4511417" y="4886508"/>
                  <a:pt x="5005167" y="4841214"/>
                  <a:pt x="5493709" y="4727980"/>
                </a:cubicBezTo>
                <a:cubicBezTo>
                  <a:pt x="5593015" y="4704849"/>
                  <a:pt x="5689537" y="4678206"/>
                  <a:pt x="5783636" y="4648535"/>
                </a:cubicBezTo>
                <a:lnTo>
                  <a:pt x="5783636" y="0"/>
                </a:lnTo>
                <a:close/>
              </a:path>
            </a:pathLst>
          </a:cu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18275" t="-4694" r="-12415"/>
            </a:stretch>
          </a:blipFill>
          <a:ln w="12096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AEFA300-60DF-6591-65F4-141104547C9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59682" y="2378944"/>
            <a:ext cx="1872949" cy="1905098"/>
          </a:xfrm>
          <a:custGeom>
            <a:avLst/>
            <a:gdLst/>
            <a:ahLst/>
            <a:cxnLst/>
            <a:rect l="l" t="t" r="r" b="b"/>
            <a:pathLst>
              <a:path w="1872949" h="1905098">
                <a:moveTo>
                  <a:pt x="0" y="0"/>
                </a:moveTo>
                <a:lnTo>
                  <a:pt x="1872950" y="0"/>
                </a:lnTo>
                <a:lnTo>
                  <a:pt x="1872950" y="1905098"/>
                </a:lnTo>
                <a:lnTo>
                  <a:pt x="0" y="1905098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1E2E5F94-00BE-415B-AD28-81BBF4432DB4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744543" y="2992939"/>
            <a:ext cx="1747205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en-US" sz="2200" dirty="0">
                <a:solidFill>
                  <a:srgbClr val="FFFFFF"/>
                </a:solidFill>
                <a:latin typeface="Hero Junior" panose="02000500000000000000" pitchFamily="50" charset="0"/>
                <a:ea typeface="Hero Junior 1"/>
                <a:cs typeface="Hero Junior 1"/>
                <a:sym typeface="Hero Junior 1"/>
              </a:rPr>
              <a:t>Meet Our</a:t>
            </a:r>
          </a:p>
          <a:p>
            <a:pPr algn="ctr"/>
            <a:r>
              <a:rPr lang="en-US" sz="2200" dirty="0">
                <a:solidFill>
                  <a:srgbClr val="FFFFFF"/>
                </a:solidFill>
                <a:latin typeface="Hero Junior Super" panose="02000A00000000000000" pitchFamily="50" charset="0"/>
                <a:ea typeface="Hero Junior 2"/>
                <a:cs typeface="Hero Junior 2"/>
                <a:sym typeface="Hero Junior 2"/>
              </a:rPr>
              <a:t>Educators!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98E0B24-054A-F099-FC20-C0583C0F1AED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5269308"/>
            <a:ext cx="3471349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DD1C30"/>
                </a:solidFill>
                <a:effectLst/>
                <a:uLnTx/>
                <a:uFillTx/>
                <a:latin typeface="Hero Junior Super" panose="02000A00000000000000" pitchFamily="50" charset="0"/>
                <a:ea typeface="Hero Junior 3"/>
                <a:cs typeface="Hero Junior 3"/>
                <a:sym typeface="Hero Junior 3"/>
              </a:rPr>
              <a:t>Family Fun Open House at Malvern</a:t>
            </a:r>
          </a:p>
        </p:txBody>
      </p:sp>
      <p:sp>
        <p:nvSpPr>
          <p:cNvPr id="9" name="AutoShape 9">
            <a:extLst>
              <a:ext uri="{FF2B5EF4-FFF2-40B4-BE49-F238E27FC236}">
                <a16:creationId xmlns:a16="http://schemas.microsoft.com/office/drawing/2014/main" id="{238F91A5-C448-D818-D488-58E221CC80A2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003330" y="5029200"/>
            <a:ext cx="0" cy="2091690"/>
          </a:xfrm>
          <a:prstGeom prst="line">
            <a:avLst/>
          </a:prstGeom>
          <a:ln w="38100" cap="rnd">
            <a:solidFill>
              <a:srgbClr val="DD1C30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D206BC0D-0620-E846-CE37-22C9B17614B9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10540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Saturday, September 19</a:t>
            </a: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463000C8-1699-4C8B-E8B9-75083559884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3" y="5818330"/>
            <a:ext cx="3109372" cy="27699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10:00 AM – 1:00 PM</a:t>
            </a:r>
          </a:p>
        </p:txBody>
      </p:sp>
      <p:sp>
        <p:nvSpPr>
          <p:cNvPr id="12" name="TextBox 12">
            <a:extLst>
              <a:ext uri="{FF2B5EF4-FFF2-40B4-BE49-F238E27FC236}">
                <a16:creationId xmlns:a16="http://schemas.microsoft.com/office/drawing/2014/main" id="{957BC130-B48F-D7FF-D3EC-D42CFAD446A1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296562" y="6531260"/>
            <a:ext cx="3247233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The Malvern School of Erial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42F3A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2920 Erial Road, Erial, New Jersey</a:t>
            </a:r>
          </a:p>
        </p:txBody>
      </p:sp>
      <p:sp>
        <p:nvSpPr>
          <p:cNvPr id="13" name="TextBox 13">
            <a:extLst>
              <a:ext uri="{FF2B5EF4-FFF2-40B4-BE49-F238E27FC236}">
                <a16:creationId xmlns:a16="http://schemas.microsoft.com/office/drawing/2014/main" id="{780E1E73-BB15-C21D-3852-E1D267F7AAFA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46075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r>
              <a:rPr lang="en-US" sz="1200" dirty="0">
                <a:solidFill>
                  <a:srgbClr val="242F3A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The Malvern School a place where children thrive.</a:t>
            </a:r>
          </a:p>
          <a:p>
            <a:endParaRPr lang="en-US" sz="1200" dirty="0">
              <a:solidFill>
                <a:srgbClr val="242F3A"/>
              </a:solidFill>
              <a:latin typeface="Hero Junior Super" panose="02000A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endParaRPr lang="en-US" sz="1200" dirty="0">
              <a:solidFill>
                <a:srgbClr val="242F3A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r>
              <a:rPr lang="en-US" sz="1200" dirty="0">
                <a:solidFill>
                  <a:srgbClr val="242F3A"/>
                </a:solidFill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3" name="Graphic 18">
            <a:extLst>
              <a:ext uri="{FF2B5EF4-FFF2-40B4-BE49-F238E27FC236}">
                <a16:creationId xmlns:a16="http://schemas.microsoft.com/office/drawing/2014/main" id="{30160DA5-47B6-C032-D3E3-9B8A30B14C5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0" y="0"/>
            <a:ext cx="2438400" cy="1524000"/>
          </a:xfrm>
          <a:custGeom>
            <a:avLst/>
            <a:gdLst>
              <a:gd name="csX0" fmla="*/ 2672914 w 2672913"/>
              <a:gd name="csY0" fmla="*/ 0 h 1830058"/>
              <a:gd name="csX1" fmla="*/ 0 w 2672913"/>
              <a:gd name="csY1" fmla="*/ 0 h 1830058"/>
              <a:gd name="csX2" fmla="*/ 114232 w 2672913"/>
              <a:gd name="csY2" fmla="*/ 1332704 h 1830058"/>
              <a:gd name="csX3" fmla="*/ 1292716 w 2672913"/>
              <a:gd name="csY3" fmla="*/ 1778440 h 1830058"/>
              <a:gd name="csX4" fmla="*/ 2672914 w 2672913"/>
              <a:gd name="csY4" fmla="*/ 1821021 h 1830058"/>
              <a:gd name="csX5" fmla="*/ 2672914 w 2672913"/>
              <a:gd name="csY5" fmla="*/ 0 h 183005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2672913" h="1830058">
                <a:moveTo>
                  <a:pt x="2672914" y="0"/>
                </a:moveTo>
                <a:lnTo>
                  <a:pt x="0" y="0"/>
                </a:lnTo>
                <a:cubicBezTo>
                  <a:pt x="31663" y="644447"/>
                  <a:pt x="70149" y="1201685"/>
                  <a:pt x="114232" y="1332704"/>
                </a:cubicBezTo>
                <a:cubicBezTo>
                  <a:pt x="243749" y="1718390"/>
                  <a:pt x="1095369" y="1756603"/>
                  <a:pt x="1292716" y="1778440"/>
                </a:cubicBezTo>
                <a:cubicBezTo>
                  <a:pt x="1758923" y="1830301"/>
                  <a:pt x="2225267" y="1840128"/>
                  <a:pt x="2672914" y="1821021"/>
                </a:cubicBezTo>
                <a:lnTo>
                  <a:pt x="2672914" y="0"/>
                </a:lnTo>
                <a:close/>
              </a:path>
            </a:pathLst>
          </a:custGeom>
          <a:solidFill>
            <a:srgbClr val="FFFFFF"/>
          </a:solidFill>
          <a:ln w="13607" cap="flat">
            <a:noFill/>
            <a:prstDash val="solid"/>
            <a:miter/>
          </a:ln>
        </p:spPr>
        <p:txBody>
          <a:bodyPr/>
          <a:lstStyle/>
          <a:p>
            <a:endParaRPr lang="en-US"/>
          </a:p>
        </p:txBody>
      </p:sp>
      <p:sp>
        <p:nvSpPr>
          <p:cNvPr id="17" name="Freeform 17">
            <a:extLst>
              <a:ext uri="{FF2B5EF4-FFF2-40B4-BE49-F238E27FC236}">
                <a16:creationId xmlns:a16="http://schemas.microsoft.com/office/drawing/2014/main" id="{7510144F-3F7F-545C-FB32-347F2AC1DAF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6019800" y="89826"/>
            <a:ext cx="1309734" cy="1309734"/>
          </a:xfrm>
          <a:custGeom>
            <a:avLst/>
            <a:gdLst/>
            <a:ahLst/>
            <a:cxnLst/>
            <a:rect l="l" t="t" r="r" b="b"/>
            <a:pathLst>
              <a:path w="1448163" h="1448163">
                <a:moveTo>
                  <a:pt x="0" y="0"/>
                </a:moveTo>
                <a:lnTo>
                  <a:pt x="1448164" y="0"/>
                </a:lnTo>
                <a:lnTo>
                  <a:pt x="1448164" y="1448164"/>
                </a:lnTo>
                <a:lnTo>
                  <a:pt x="0" y="14481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FB4F402-5E19-68A6-FB4C-A03FB7CDAD06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02A64530-DFBC-FAA1-A71C-ABDADA9B36B3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486400" y="7887088"/>
            <a:ext cx="1507849" cy="1507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36620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355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1" baseType="lpstr">
      <vt:lpstr>Hero Junior</vt:lpstr>
      <vt:lpstr>Hero Junior 3</vt:lpstr>
      <vt:lpstr>Calibri</vt:lpstr>
      <vt:lpstr>Hero Junior Super</vt:lpstr>
      <vt:lpstr>Arial</vt:lpstr>
      <vt:lpstr>Hero Junior Bold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Templates_Malvern</dc:title>
  <cp:lastModifiedBy>Lisa Tomlinson</cp:lastModifiedBy>
  <cp:revision>4</cp:revision>
  <dcterms:created xsi:type="dcterms:W3CDTF">2006-08-16T00:00:00Z</dcterms:created>
  <dcterms:modified xsi:type="dcterms:W3CDTF">2026-07-31T18:23:57Z</dcterms:modified>
  <dc:identifier>DAHQycO6AZo</dc:identifier>
</cp:coreProperties>
</file>