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02ABB42-745D-428E-8513-C5109AD2CEAE}">
          <p14:sldIdLst>
            <p14:sldId id="256"/>
          </p14:sldIdLst>
        </p14:section>
        <p14:section name="Tutorial + Example Flyer" id="{CBF36B2F-DF9A-4791-8FD6-D0F24442A61B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50292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  <a:r>
              <a:rPr lang="en-US" sz="2399" dirty="0" err="1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</a:t>
            </a:r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33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60B1A6-BBF0-C630-612D-502461939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10651CE-BC34-7C48-5E9F-480F5CA5D3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8D48832-9561-5037-A851-A92B74BCCF0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95F09E6-BF93-1110-1557-CA39641FC3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7603" t="-12597" r="-13789" b="-87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9C8E556-E1B2-2DAD-2991-AE04E103BF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86" y="2903930"/>
            <a:ext cx="3622001" cy="3417241"/>
            <a:chOff x="-706" y="13660"/>
            <a:chExt cx="5580557" cy="526507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8508E6F-94BD-A7AD-80B9-607E55797C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6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713" t="-16617" r="-47321" b="-21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FC8A42EF-2506-C880-BB2A-16A84C4CE9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07075"/>
            <a:ext cx="377973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Malvern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C0E52D0-37EC-B5F1-65C4-D0DF590C5D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A3AEA8E-B937-8A04-0C61-618A601552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8" y="5194666"/>
            <a:ext cx="172081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 </a:t>
            </a:r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</a:t>
            </a:r>
            <a:r>
              <a:rPr lang="en-US" sz="2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79180D4-4D6A-1D17-E11E-DB8966D02E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4087D22E-9940-582A-910A-B67DE2298F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5A60561-C9A3-8BE6-6B4F-067E68F14E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10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DFA4D7B-7C50-67D0-7797-8494373306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723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043B712-8CCA-2ABD-BD01-9A61FB2B86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8436260"/>
            <a:ext cx="324723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The Malvern School of Erial</a:t>
            </a:r>
          </a:p>
          <a:p>
            <a:pPr algn="l"/>
            <a:r>
              <a:rPr lang="en-US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2920 Erial Road, Erial, New Jersey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DBEB5AC5-DC25-6352-B539-6D834D9EFD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980DC34A-D747-D5FE-3775-1BE2F42D2F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AE8C92-1FB4-B139-7891-1B9183CB65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496918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</vt:lpstr>
      <vt:lpstr>Hero Junior 3</vt:lpstr>
      <vt:lpstr>Calibri</vt:lpstr>
      <vt:lpstr>Hero Junior Super</vt:lpstr>
      <vt:lpstr>Arial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6</cp:revision>
  <dcterms:created xsi:type="dcterms:W3CDTF">2006-08-16T00:00:00Z</dcterms:created>
  <dcterms:modified xsi:type="dcterms:W3CDTF">2026-07-31T18:12:23Z</dcterms:modified>
  <dc:identifier>DAHQycO6AZo</dc:identifier>
</cp:coreProperties>
</file>