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3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59B4833A-D6F3-4F24-80DF-E8CCF25169B1}">
          <p14:sldIdLst>
            <p14:sldId id="256"/>
          </p14:sldIdLst>
        </p14:section>
        <p14:section name="Tutorial + Example Flyer" id="{AC01476D-4C69-494F-B0F3-7A435F0ABA8E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1C30"/>
    <a:srgbClr val="D8ED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72400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Graphic 34">
            <a:extLst>
              <a:ext uri="{FF2B5EF4-FFF2-40B4-BE49-F238E27FC236}">
                <a16:creationId xmlns:a16="http://schemas.microsoft.com/office/drawing/2014/main" id="{97DCA410-6264-54E8-B63F-BB3335AE8A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726679"/>
            <a:ext cx="7792273" cy="4735231"/>
          </a:xfrm>
          <a:custGeom>
            <a:avLst/>
            <a:gdLst>
              <a:gd name="csX0" fmla="*/ 7792273 w 7792273"/>
              <a:gd name="csY0" fmla="*/ 2040756 h 4735231"/>
              <a:gd name="csX1" fmla="*/ 5433706 w 7792273"/>
              <a:gd name="csY1" fmla="*/ 1550483 h 4735231"/>
              <a:gd name="csX2" fmla="*/ 4189061 w 7792273"/>
              <a:gd name="csY2" fmla="*/ 724302 h 4735231"/>
              <a:gd name="csX3" fmla="*/ 0 w 7792273"/>
              <a:gd name="csY3" fmla="*/ 286243 h 4735231"/>
              <a:gd name="csX4" fmla="*/ 0 w 7792273"/>
              <a:gd name="csY4" fmla="*/ 3597036 h 4735231"/>
              <a:gd name="csX5" fmla="*/ 7672297 w 7792273"/>
              <a:gd name="csY5" fmla="*/ 4735232 h 4735231"/>
              <a:gd name="csX6" fmla="*/ 7792273 w 7792273"/>
              <a:gd name="csY6" fmla="*/ 3727379 h 4735231"/>
              <a:gd name="csX7" fmla="*/ 7792273 w 7792273"/>
              <a:gd name="csY7" fmla="*/ 2040756 h 4735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792273" h="4735231">
                <a:moveTo>
                  <a:pt x="7792273" y="2040756"/>
                </a:moveTo>
                <a:cubicBezTo>
                  <a:pt x="6980505" y="1995875"/>
                  <a:pt x="6152806" y="1922170"/>
                  <a:pt x="5433706" y="1550483"/>
                </a:cubicBezTo>
                <a:cubicBezTo>
                  <a:pt x="4990969" y="1321656"/>
                  <a:pt x="4610812" y="989919"/>
                  <a:pt x="4189061" y="724302"/>
                </a:cubicBezTo>
                <a:cubicBezTo>
                  <a:pt x="2958576" y="-50677"/>
                  <a:pt x="1364368" y="-215281"/>
                  <a:pt x="0" y="286243"/>
                </a:cubicBezTo>
                <a:lnTo>
                  <a:pt x="0" y="3597036"/>
                </a:lnTo>
                <a:cubicBezTo>
                  <a:pt x="2564639" y="3925486"/>
                  <a:pt x="5122703" y="4305011"/>
                  <a:pt x="7672297" y="4735232"/>
                </a:cubicBezTo>
                <a:cubicBezTo>
                  <a:pt x="7712247" y="4399323"/>
                  <a:pt x="7752324" y="4063288"/>
                  <a:pt x="7792273" y="3727379"/>
                </a:cubicBezTo>
                <a:lnTo>
                  <a:pt x="7792273" y="2040756"/>
                </a:lnTo>
                <a:close/>
              </a:path>
            </a:pathLst>
          </a:custGeom>
          <a:solidFill>
            <a:srgbClr val="D8EDC9"/>
          </a:solidFill>
          <a:ln w="1263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00833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81444" y="369318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381444" y="5992510"/>
            <a:ext cx="6816941" cy="329962"/>
            <a:chOff x="0" y="-9525"/>
            <a:chExt cx="9089254" cy="439949"/>
          </a:xfrm>
        </p:grpSpPr>
        <p:sp>
          <p:nvSpPr>
            <p:cNvPr id="12" name="TextBox 12"/>
            <p:cNvSpPr txBox="1"/>
            <p:nvPr/>
          </p:nvSpPr>
          <p:spPr>
            <a:xfrm>
              <a:off x="603379" y="-9525"/>
              <a:ext cx="8485875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Date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85608" y="6486949"/>
            <a:ext cx="6840717" cy="329962"/>
            <a:chOff x="0" y="-9525"/>
            <a:chExt cx="9120956" cy="439949"/>
          </a:xfrm>
        </p:grpSpPr>
        <p:sp>
          <p:nvSpPr>
            <p:cNvPr id="15" name="TextBox 15"/>
            <p:cNvSpPr txBox="1"/>
            <p:nvPr/>
          </p:nvSpPr>
          <p:spPr>
            <a:xfrm>
              <a:off x="597827" y="-9525"/>
              <a:ext cx="8523129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Time</a:t>
              </a:r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12625" y="6981388"/>
            <a:ext cx="6855609" cy="329962"/>
            <a:chOff x="0" y="-9525"/>
            <a:chExt cx="9140813" cy="439949"/>
          </a:xfrm>
        </p:grpSpPr>
        <p:sp>
          <p:nvSpPr>
            <p:cNvPr id="18" name="TextBox 18"/>
            <p:cNvSpPr txBox="1"/>
            <p:nvPr/>
          </p:nvSpPr>
          <p:spPr>
            <a:xfrm>
              <a:off x="561804" y="-9525"/>
              <a:ext cx="8579009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Location</a:t>
              </a:r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81444" y="76733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5212616" y="7673340"/>
            <a:ext cx="2069550" cy="1803654"/>
            <a:chOff x="0" y="0"/>
            <a:chExt cx="721412" cy="62872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000000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E6344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29" name="Graphic 25">
            <a:extLst>
              <a:ext uri="{FF2B5EF4-FFF2-40B4-BE49-F238E27FC236}">
                <a16:creationId xmlns:a16="http://schemas.microsoft.com/office/drawing/2014/main" id="{8AD30313-0478-BAEC-8F14-513A652E92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59669" y="0"/>
            <a:ext cx="3914063" cy="1732625"/>
          </a:xfrm>
          <a:custGeom>
            <a:avLst/>
            <a:gdLst>
              <a:gd name="csX0" fmla="*/ 3914063 w 3914063"/>
              <a:gd name="csY0" fmla="*/ 0 h 1732625"/>
              <a:gd name="csX1" fmla="*/ 0 w 3914063"/>
              <a:gd name="csY1" fmla="*/ 0 h 1732625"/>
              <a:gd name="csX2" fmla="*/ 263716 w 3914063"/>
              <a:gd name="csY2" fmla="*/ 130828 h 1732625"/>
              <a:gd name="csX3" fmla="*/ 1430630 w 3914063"/>
              <a:gd name="csY3" fmla="*/ 959891 h 1732625"/>
              <a:gd name="csX4" fmla="*/ 3914063 w 3914063"/>
              <a:gd name="csY4" fmla="*/ 1732625 h 1732625"/>
              <a:gd name="csX5" fmla="*/ 3914063 w 3914063"/>
              <a:gd name="csY5" fmla="*/ 0 h 17326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914063" h="1732625">
                <a:moveTo>
                  <a:pt x="3914063" y="0"/>
                </a:moveTo>
                <a:lnTo>
                  <a:pt x="0" y="0"/>
                </a:lnTo>
                <a:cubicBezTo>
                  <a:pt x="89520" y="39491"/>
                  <a:pt x="177587" y="82737"/>
                  <a:pt x="263716" y="130828"/>
                </a:cubicBezTo>
                <a:cubicBezTo>
                  <a:pt x="680791" y="363412"/>
                  <a:pt x="1034875" y="692663"/>
                  <a:pt x="1430630" y="959891"/>
                </a:cubicBezTo>
                <a:cubicBezTo>
                  <a:pt x="2159755" y="1452072"/>
                  <a:pt x="3035092" y="1715545"/>
                  <a:pt x="3914063" y="1732625"/>
                </a:cubicBezTo>
                <a:lnTo>
                  <a:pt x="3914063" y="0"/>
                </a:lnTo>
                <a:close/>
              </a:path>
            </a:pathLst>
          </a:custGeom>
          <a:solidFill>
            <a:srgbClr val="D8EDC9"/>
          </a:solidFill>
          <a:ln w="12091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A356D5D2-0542-7259-10DC-93493F0A961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59669" y="0"/>
            <a:ext cx="3912731" cy="1732262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50433A0A-8A7D-B2CF-6AF7-495A551F8AB2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67684" y="0"/>
            <a:ext cx="4118666" cy="1453647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31DFF75E-4E52-F8E5-0296-C38D86786D5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67684" y="0"/>
            <a:ext cx="4118666" cy="1453647"/>
          </a:xfrm>
          <a:prstGeom prst="rect">
            <a:avLst/>
          </a:prstGeom>
        </p:spPr>
      </p:pic>
      <p:sp>
        <p:nvSpPr>
          <p:cNvPr id="24" name="Freeform 2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0299" y="165150"/>
            <a:ext cx="1097937" cy="1097937"/>
          </a:xfrm>
          <a:custGeom>
            <a:avLst/>
            <a:gdLst/>
            <a:ahLst/>
            <a:cxnLst/>
            <a:rect l="l" t="t" r="r" b="b"/>
            <a:pathLst>
              <a:path w="1097937" h="1097937">
                <a:moveTo>
                  <a:pt x="0" y="0"/>
                </a:moveTo>
                <a:lnTo>
                  <a:pt x="1097936" y="0"/>
                </a:lnTo>
                <a:lnTo>
                  <a:pt x="1097936" y="1097937"/>
                </a:lnTo>
                <a:lnTo>
                  <a:pt x="0" y="109793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4772938-F6EE-EC29-3858-BE5F8228880E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D2ED3778-5B78-EC38-4E4F-548373166DDA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7262" y="312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57500" y="5978056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39584"/>
              <a:gd name="adj6" fmla="val -4363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8092" y="70739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53292" y="28194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C1314-8F0C-32B7-1575-E9FD151B2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748F46E-E9E4-6B59-1C2D-EDD776290A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72400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916" t="-9974" r="-2781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Graphic 34">
            <a:extLst>
              <a:ext uri="{FF2B5EF4-FFF2-40B4-BE49-F238E27FC236}">
                <a16:creationId xmlns:a16="http://schemas.microsoft.com/office/drawing/2014/main" id="{0F233FE5-0960-82A8-7A96-1B9F1541B8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726679"/>
            <a:ext cx="7792273" cy="4735231"/>
          </a:xfrm>
          <a:custGeom>
            <a:avLst/>
            <a:gdLst>
              <a:gd name="csX0" fmla="*/ 7792273 w 7792273"/>
              <a:gd name="csY0" fmla="*/ 2040756 h 4735231"/>
              <a:gd name="csX1" fmla="*/ 5433706 w 7792273"/>
              <a:gd name="csY1" fmla="*/ 1550483 h 4735231"/>
              <a:gd name="csX2" fmla="*/ 4189061 w 7792273"/>
              <a:gd name="csY2" fmla="*/ 724302 h 4735231"/>
              <a:gd name="csX3" fmla="*/ 0 w 7792273"/>
              <a:gd name="csY3" fmla="*/ 286243 h 4735231"/>
              <a:gd name="csX4" fmla="*/ 0 w 7792273"/>
              <a:gd name="csY4" fmla="*/ 3597036 h 4735231"/>
              <a:gd name="csX5" fmla="*/ 7672297 w 7792273"/>
              <a:gd name="csY5" fmla="*/ 4735232 h 4735231"/>
              <a:gd name="csX6" fmla="*/ 7792273 w 7792273"/>
              <a:gd name="csY6" fmla="*/ 3727379 h 4735231"/>
              <a:gd name="csX7" fmla="*/ 7792273 w 7792273"/>
              <a:gd name="csY7" fmla="*/ 2040756 h 4735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792273" h="4735231">
                <a:moveTo>
                  <a:pt x="7792273" y="2040756"/>
                </a:moveTo>
                <a:cubicBezTo>
                  <a:pt x="6980505" y="1995875"/>
                  <a:pt x="6152806" y="1922170"/>
                  <a:pt x="5433706" y="1550483"/>
                </a:cubicBezTo>
                <a:cubicBezTo>
                  <a:pt x="4990969" y="1321656"/>
                  <a:pt x="4610812" y="989919"/>
                  <a:pt x="4189061" y="724302"/>
                </a:cubicBezTo>
                <a:cubicBezTo>
                  <a:pt x="2958576" y="-50677"/>
                  <a:pt x="1364368" y="-215281"/>
                  <a:pt x="0" y="286243"/>
                </a:cubicBezTo>
                <a:lnTo>
                  <a:pt x="0" y="3597036"/>
                </a:lnTo>
                <a:cubicBezTo>
                  <a:pt x="2564639" y="3925486"/>
                  <a:pt x="5122703" y="4305011"/>
                  <a:pt x="7672297" y="4735232"/>
                </a:cubicBezTo>
                <a:cubicBezTo>
                  <a:pt x="7712247" y="4399323"/>
                  <a:pt x="7752324" y="4063288"/>
                  <a:pt x="7792273" y="3727379"/>
                </a:cubicBezTo>
                <a:lnTo>
                  <a:pt x="7792273" y="2040756"/>
                </a:lnTo>
                <a:close/>
              </a:path>
            </a:pathLst>
          </a:custGeom>
          <a:solidFill>
            <a:srgbClr val="D8EDC9"/>
          </a:solidFill>
          <a:ln w="1263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A91D206-975E-85B1-57BC-47CC26530A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0F3E779E-F8A1-F434-74EC-8CD0A40C1B1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D3869CD6-4BBD-71B4-769C-3E573DD96F4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00833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24D5EFD1-248B-14B7-5398-288872FA6D17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D76B595B-D3D5-5865-8512-B3A0F77DF70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693185"/>
            <a:ext cx="3885756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4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Malvern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39726860-BA39-98A3-385E-7C9DA6FEDC3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1444" y="5867400"/>
            <a:ext cx="6816941" cy="302036"/>
            <a:chOff x="0" y="-9525"/>
            <a:chExt cx="9089254" cy="402714"/>
          </a:xfrm>
        </p:grpSpPr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7FC0CFAC-3673-6702-8E17-DFA3332D57E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3379" y="-9525"/>
              <a:ext cx="8485875" cy="369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Saturday, September 19</a:t>
              </a: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A3E776A-F197-54EF-E3F8-CD2B660045F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F80811F1-78F4-A56C-B850-DFBB083F6E7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5608" y="6361839"/>
            <a:ext cx="6840717" cy="288664"/>
            <a:chOff x="0" y="-9525"/>
            <a:chExt cx="9120956" cy="384885"/>
          </a:xfrm>
        </p:grpSpPr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74D1BD1D-0D9C-106F-BEC8-479A94D9EC5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7827" y="-9525"/>
              <a:ext cx="8523129" cy="369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10:00 AM – 1:00 PM</a:t>
              </a: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B3D8A95E-927A-328D-0DE8-BC9745B6D1F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4153E751-48F7-1A3A-CAB2-09DA2A26A06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2625" y="6856278"/>
            <a:ext cx="6855609" cy="553998"/>
            <a:chOff x="0" y="-9525"/>
            <a:chExt cx="9140813" cy="738664"/>
          </a:xfrm>
        </p:grpSpPr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8EA5A05C-4CAD-4BC1-1784-4178232B498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1804" y="-9525"/>
              <a:ext cx="857900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The Malvern School of Erial</a:t>
              </a:r>
            </a:p>
            <a:p>
              <a:pPr algn="l"/>
              <a:r>
                <a:rPr lang="en-US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2920 Erial Road, Erial, New Jersey</a:t>
              </a:r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1AE2CB7C-1B81-6D25-AB25-B529D1A593B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C3BF1923-DF7A-251F-F364-0F70DC83F6B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7334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The Malvern School a place where children thrive.</a:t>
            </a:r>
          </a:p>
          <a:p>
            <a:endParaRPr lang="en-US" sz="1200" dirty="0">
              <a:solidFill>
                <a:schemeClr val="bg1"/>
              </a:solidFill>
              <a:latin typeface="Hero Junior Super" panose="02000A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chemeClr val="bg1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9" name="Graphic 25">
            <a:extLst>
              <a:ext uri="{FF2B5EF4-FFF2-40B4-BE49-F238E27FC236}">
                <a16:creationId xmlns:a16="http://schemas.microsoft.com/office/drawing/2014/main" id="{EE3AF093-61AE-6914-E95B-20ACECE543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59669" y="0"/>
            <a:ext cx="3914063" cy="1732625"/>
          </a:xfrm>
          <a:custGeom>
            <a:avLst/>
            <a:gdLst>
              <a:gd name="csX0" fmla="*/ 3914063 w 3914063"/>
              <a:gd name="csY0" fmla="*/ 0 h 1732625"/>
              <a:gd name="csX1" fmla="*/ 0 w 3914063"/>
              <a:gd name="csY1" fmla="*/ 0 h 1732625"/>
              <a:gd name="csX2" fmla="*/ 263716 w 3914063"/>
              <a:gd name="csY2" fmla="*/ 130828 h 1732625"/>
              <a:gd name="csX3" fmla="*/ 1430630 w 3914063"/>
              <a:gd name="csY3" fmla="*/ 959891 h 1732625"/>
              <a:gd name="csX4" fmla="*/ 3914063 w 3914063"/>
              <a:gd name="csY4" fmla="*/ 1732625 h 1732625"/>
              <a:gd name="csX5" fmla="*/ 3914063 w 3914063"/>
              <a:gd name="csY5" fmla="*/ 0 h 17326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914063" h="1732625">
                <a:moveTo>
                  <a:pt x="3914063" y="0"/>
                </a:moveTo>
                <a:lnTo>
                  <a:pt x="0" y="0"/>
                </a:lnTo>
                <a:cubicBezTo>
                  <a:pt x="89520" y="39491"/>
                  <a:pt x="177587" y="82737"/>
                  <a:pt x="263716" y="130828"/>
                </a:cubicBezTo>
                <a:cubicBezTo>
                  <a:pt x="680791" y="363412"/>
                  <a:pt x="1034875" y="692663"/>
                  <a:pt x="1430630" y="959891"/>
                </a:cubicBezTo>
                <a:cubicBezTo>
                  <a:pt x="2159755" y="1452072"/>
                  <a:pt x="3035092" y="1715545"/>
                  <a:pt x="3914063" y="1732625"/>
                </a:cubicBezTo>
                <a:lnTo>
                  <a:pt x="3914063" y="0"/>
                </a:lnTo>
                <a:close/>
              </a:path>
            </a:pathLst>
          </a:custGeom>
          <a:solidFill>
            <a:srgbClr val="D8EDC9"/>
          </a:solidFill>
          <a:ln w="12091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924E50F3-E104-F59A-57E0-5C4CDE6F998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59669" y="0"/>
            <a:ext cx="3912731" cy="1732262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5F365DC8-457D-CA5F-6B0A-9882DEC42E1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67684" y="0"/>
            <a:ext cx="4118666" cy="1453647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75B14017-8593-8FBB-BA21-8E1C12C4AF2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67684" y="0"/>
            <a:ext cx="4118666" cy="1453647"/>
          </a:xfrm>
          <a:prstGeom prst="rect">
            <a:avLst/>
          </a:prstGeom>
        </p:spPr>
      </p:pic>
      <p:sp>
        <p:nvSpPr>
          <p:cNvPr id="24" name="Freeform 24">
            <a:extLst>
              <a:ext uri="{FF2B5EF4-FFF2-40B4-BE49-F238E27FC236}">
                <a16:creationId xmlns:a16="http://schemas.microsoft.com/office/drawing/2014/main" id="{C956A99D-3E83-BB4F-5892-4CEAD137BD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0299" y="165150"/>
            <a:ext cx="1097937" cy="1097937"/>
          </a:xfrm>
          <a:custGeom>
            <a:avLst/>
            <a:gdLst/>
            <a:ahLst/>
            <a:cxnLst/>
            <a:rect l="l" t="t" r="r" b="b"/>
            <a:pathLst>
              <a:path w="1097937" h="1097937">
                <a:moveTo>
                  <a:pt x="0" y="0"/>
                </a:moveTo>
                <a:lnTo>
                  <a:pt x="1097936" y="0"/>
                </a:lnTo>
                <a:lnTo>
                  <a:pt x="1097936" y="1097937"/>
                </a:lnTo>
                <a:lnTo>
                  <a:pt x="0" y="109793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79846B-816F-3A58-351D-1048BCFE3AE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37065B6-4A3A-F181-1485-16BB4519D0F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397" y="7953460"/>
            <a:ext cx="1496988" cy="1496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768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346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</vt:lpstr>
      <vt:lpstr>Hero Junior 3</vt:lpstr>
      <vt:lpstr>Calibri</vt:lpstr>
      <vt:lpstr>Hero Junior Super</vt:lpstr>
      <vt:lpstr>Arial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Templates_Malvern</dc:title>
  <cp:lastModifiedBy>Lisa Tomlinson</cp:lastModifiedBy>
  <cp:revision>5</cp:revision>
  <dcterms:created xsi:type="dcterms:W3CDTF">2006-08-16T00:00:00Z</dcterms:created>
  <dcterms:modified xsi:type="dcterms:W3CDTF">2026-07-31T18:05:30Z</dcterms:modified>
  <dc:identifier>DAHQycO6AZo</dc:identifier>
</cp:coreProperties>
</file>