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C394705-A5DC-444A-86E1-98F6A487DBB2}">
          <p14:sldIdLst>
            <p14:sldId id="256"/>
          </p14:sldIdLst>
        </p14:section>
        <p14:section name="Tutorial + Example  Flyer" id="{4D709834-CB14-41C0-B599-7FEEB4240621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DD1C3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DD1C3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D8EDC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319E6-8EA6-F794-65B9-295F70F92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FD99BC1-D2EA-3A32-F781-2F268C9B7E68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8" t="-3740" r="-13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1EB97B3-0960-8F43-CBDE-C13C1B7603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F59F998-3FDD-953B-70B6-DA6735C1B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508637C7-BDF0-41DA-1FFE-115E640074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93615A8-E0C8-3319-FD80-D860C68E77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466EC78C-450F-729F-B9AA-D7CA8AE23B3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EF4B9249-11AE-C7E8-19EA-4E2B269F693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63741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D1C30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Malvern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1C128EE9-BC49-98C9-3555-20B4FA01A8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9D785B7-A181-8BB5-40BE-FC72CD28B1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4892FED-251B-1B43-B041-7C71B0FB1F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38CC817-64E8-73E2-5722-CB7AA7F09B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55060"/>
            <a:ext cx="322698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The Malvern School of Erial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2920 Erial Road, Erial, New Jersey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53B7F520-CEE8-AFED-53A6-8A4D8E06E1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C13D4C31-5A49-F6BA-0585-DC0F46F66C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43516" y="-8590"/>
            <a:ext cx="2641118" cy="1980981"/>
          </a:xfrm>
          <a:custGeom>
            <a:avLst/>
            <a:gdLst/>
            <a:ahLst/>
            <a:cxnLst/>
            <a:rect l="l" t="t" r="r" b="b"/>
            <a:pathLst>
              <a:path w="2641118" h="1980981">
                <a:moveTo>
                  <a:pt x="0" y="0"/>
                </a:moveTo>
                <a:lnTo>
                  <a:pt x="2641118" y="0"/>
                </a:lnTo>
                <a:lnTo>
                  <a:pt x="2641118" y="1980981"/>
                </a:lnTo>
                <a:lnTo>
                  <a:pt x="0" y="19809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76692" r="-3029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295A93AF-C43D-DA64-2CA2-E97019ACC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34002" y="214266"/>
            <a:ext cx="1448163" cy="1448163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2973CA-3486-6C06-EC01-D90040B494C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5D13B2F-90BF-DD66-0DF3-F5B9B0E0C22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5461" y="7780764"/>
            <a:ext cx="1451097" cy="145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24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Calibri</vt:lpstr>
      <vt:lpstr>Hero Junior Super</vt:lpstr>
      <vt:lpstr>Arial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5</cp:revision>
  <dcterms:created xsi:type="dcterms:W3CDTF">2006-08-16T00:00:00Z</dcterms:created>
  <dcterms:modified xsi:type="dcterms:W3CDTF">2026-07-31T17:56:39Z</dcterms:modified>
  <dc:identifier>DAHQycO6AZo</dc:identifier>
</cp:coreProperties>
</file>