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2B3198B-26CC-43E5-BE9C-33A180D5B7E0}">
          <p14:sldIdLst>
            <p14:sldId id="256"/>
          </p14:sldIdLst>
        </p14:section>
        <p14:section name="Tutorial + Example Flyer" id="{EA9C4A9B-2B25-4B29-93C3-A3136D0B7C3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00833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368727"/>
            <a:ext cx="1293703" cy="1293703"/>
          </a:xfrm>
          <a:custGeom>
            <a:avLst/>
            <a:gdLst/>
            <a:ahLst/>
            <a:cxnLst/>
            <a:rect l="l" t="t" r="r" b="b"/>
            <a:pathLst>
              <a:path w="1293703" h="1293703">
                <a:moveTo>
                  <a:pt x="0" y="0"/>
                </a:moveTo>
                <a:lnTo>
                  <a:pt x="1293703" y="0"/>
                </a:lnTo>
                <a:lnTo>
                  <a:pt x="1293703" y="1293703"/>
                </a:lnTo>
                <a:lnTo>
                  <a:pt x="0" y="12937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0A53E-63A8-B40A-AE65-4343CC9A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28F80D-20A4-D4A3-E5A1-C523475C43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F3B4F06-8C3C-5F45-1C6A-785C8D9A89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91511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DD1C3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Malvern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B39B4C8-4E2E-5805-5D7F-49CC8C07C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676A632-1E75-1F12-4D4A-F6AC3CCCC7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ED500DB-6993-9B09-6E1C-56C76A28C2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51729" b="-517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50EE3A57-7905-372E-560A-148B434066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E5657860-89C8-5423-0687-8EC1656C51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F087DAA-DC3F-A73A-5F55-04CCBED7C79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26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6B36541-3898-44A7-F0FB-15519B19B3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55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E30BBB6-73FF-F089-058B-54602A9C99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988460"/>
            <a:ext cx="324723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The Malvern School of Erial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2920 Erial Road, Erial, New Jersey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4EE3CA5-00F6-35AA-564B-C5A3985C34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368727"/>
            <a:ext cx="1293703" cy="1293703"/>
          </a:xfrm>
          <a:custGeom>
            <a:avLst/>
            <a:gdLst/>
            <a:ahLst/>
            <a:cxnLst/>
            <a:rect l="l" t="t" r="r" b="b"/>
            <a:pathLst>
              <a:path w="1293703" h="1293703">
                <a:moveTo>
                  <a:pt x="0" y="0"/>
                </a:moveTo>
                <a:lnTo>
                  <a:pt x="1293703" y="0"/>
                </a:lnTo>
                <a:lnTo>
                  <a:pt x="1293703" y="1293703"/>
                </a:lnTo>
                <a:lnTo>
                  <a:pt x="0" y="12937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48BE100-624B-EE69-3068-F719FB45F44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5630" y="8385756"/>
            <a:ext cx="1295400" cy="1295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F8AEE6-B16A-670A-80EC-6AC82037DC7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756220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2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4</cp:revision>
  <dcterms:created xsi:type="dcterms:W3CDTF">2006-08-16T00:00:00Z</dcterms:created>
  <dcterms:modified xsi:type="dcterms:W3CDTF">2026-07-31T17:51:26Z</dcterms:modified>
  <dc:identifier>DAHQycO6AZo</dc:identifier>
</cp:coreProperties>
</file>