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7622F821-A973-4AEF-8900-520EC24C1764}">
          <p14:sldIdLst>
            <p14:sldId id="256"/>
          </p14:sldIdLst>
        </p14:section>
        <p14:section name="Tutorial + Example Flyer" id="{07C4A6B0-A3A8-4E7B-8F25-972C6CF3F7A1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00833E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81444" y="5575903"/>
            <a:ext cx="2100719" cy="1270888"/>
            <a:chOff x="0" y="0"/>
            <a:chExt cx="2800959" cy="1694516"/>
          </a:xfrm>
        </p:grpSpPr>
        <p:sp>
          <p:nvSpPr>
            <p:cNvPr id="13" name="Freeform 13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DD1C3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2608413" y="5442560"/>
            <a:ext cx="0" cy="1522149"/>
          </a:xfrm>
          <a:prstGeom prst="line">
            <a:avLst/>
          </a:prstGeom>
          <a:ln w="57150" cap="rnd">
            <a:solidFill>
              <a:srgbClr val="DD1C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2734663" y="5590445"/>
            <a:ext cx="2225453" cy="1241802"/>
            <a:chOff x="0" y="0"/>
            <a:chExt cx="2967271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DD1C3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</p:grpSp>
      <p:sp>
        <p:nvSpPr>
          <p:cNvPr id="19" name="AutoShape 19"/>
          <p:cNvSpPr/>
          <p:nvPr/>
        </p:nvSpPr>
        <p:spPr>
          <a:xfrm flipV="1">
            <a:off x="5086366" y="5442560"/>
            <a:ext cx="0" cy="1522149"/>
          </a:xfrm>
          <a:prstGeom prst="line">
            <a:avLst/>
          </a:prstGeom>
          <a:ln w="57150" cap="rnd">
            <a:solidFill>
              <a:srgbClr val="DD1C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5212616" y="5590445"/>
            <a:ext cx="2069550" cy="1241802"/>
            <a:chOff x="0" y="0"/>
            <a:chExt cx="2759400" cy="1655736"/>
          </a:xfrm>
        </p:grpSpPr>
        <p:sp>
          <p:nvSpPr>
            <p:cNvPr id="21" name="Freeform 21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DD1C3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D8EDC9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7" name="Freeform 2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43516" y="-8590"/>
            <a:ext cx="2641118" cy="1980981"/>
          </a:xfrm>
          <a:custGeom>
            <a:avLst/>
            <a:gdLst/>
            <a:ahLst/>
            <a:cxnLst/>
            <a:rect l="l" t="t" r="r" b="b"/>
            <a:pathLst>
              <a:path w="2641118" h="1980981">
                <a:moveTo>
                  <a:pt x="0" y="0"/>
                </a:moveTo>
                <a:lnTo>
                  <a:pt x="2641118" y="0"/>
                </a:lnTo>
                <a:lnTo>
                  <a:pt x="2641118" y="1980981"/>
                </a:lnTo>
                <a:lnTo>
                  <a:pt x="0" y="19809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76692" r="-3029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4002" y="214266"/>
            <a:ext cx="1448163" cy="1448163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4" y="0"/>
                </a:lnTo>
                <a:lnTo>
                  <a:pt x="1448164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4772938-F6EE-EC29-3858-BE5F8228880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D2ED3778-5B78-EC38-4E4F-548373166DDA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27965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038600"/>
            <a:ext cx="3352800" cy="2605521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-Open up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(Go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Home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tab,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‘Select’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dropdown,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the very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bottom layer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– this should be the photo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BF0CE-6104-714A-E737-5419867FB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89D37D1-A0C0-2640-BA25-F7E814E242DF}"/>
              </a:ext>
            </a:extLst>
          </p:cNvPr>
          <p:cNvSpPr/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912" r="-1578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4773024-4AE9-980A-3AB4-7DD3F6D370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24C6C1C-6755-ED73-E29B-459EE127BB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00833E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F8BE73-091D-8B22-8729-1226A958AB6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246890FB-F9E8-F8B4-E7A7-FF122935159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314799"/>
            <a:ext cx="3762605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Malvern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8EAC626-02E0-3DA2-78F3-3CBB592EB4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F38F818-B379-469B-4871-74D482192E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643C26C0-C2F1-89C2-F2F5-23B2CD45B29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46D5151-79A8-2A03-B5DA-FDAAA30CFE6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9B1B3D9-1060-9331-AEBB-FCE32F88972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CCB8A01E-4F0F-1AF8-1C2D-B3D7C5C7C86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410200"/>
            <a:ext cx="2100719" cy="1431637"/>
            <a:chOff x="0" y="0"/>
            <a:chExt cx="2800959" cy="1908849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EED2D12-B77E-FE2C-CFA9-D328DE9D5D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55DE5EEC-877D-0288-F654-306B6F2730D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DD1C3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7049AFF3-D2AC-DACB-7A68-42AA413D61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608413" y="5410200"/>
            <a:ext cx="0" cy="1522149"/>
          </a:xfrm>
          <a:prstGeom prst="line">
            <a:avLst/>
          </a:prstGeom>
          <a:ln w="57150" cap="rnd">
            <a:solidFill>
              <a:srgbClr val="DD1C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CB56E59C-5DAE-2A0E-749B-044D9558357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6423" y="5410200"/>
            <a:ext cx="1850009" cy="1402551"/>
            <a:chOff x="309013" y="0"/>
            <a:chExt cx="2466679" cy="1870068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77C7D7D7-BA5B-7F07-8D1F-6CC23EE3AF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F8D41A57-2B63-DF93-A67D-F92CEEF6D90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9013" y="1131404"/>
              <a:ext cx="2466679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DD1C3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</p:grpSp>
      <p:sp>
        <p:nvSpPr>
          <p:cNvPr id="19" name="AutoShape 19">
            <a:extLst>
              <a:ext uri="{FF2B5EF4-FFF2-40B4-BE49-F238E27FC236}">
                <a16:creationId xmlns:a16="http://schemas.microsoft.com/office/drawing/2014/main" id="{530AB932-66AA-CC93-F621-DFC53E2845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86366" y="5410200"/>
            <a:ext cx="0" cy="1522149"/>
          </a:xfrm>
          <a:prstGeom prst="line">
            <a:avLst/>
          </a:prstGeom>
          <a:ln w="57150" cap="rnd">
            <a:solidFill>
              <a:srgbClr val="DD1C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358BEE63-920F-C7CB-EF60-CFDAF4842BC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212616" y="5410200"/>
            <a:ext cx="2069550" cy="1956549"/>
            <a:chOff x="0" y="0"/>
            <a:chExt cx="2759400" cy="2608732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43FDF38-8A02-4E40-5012-F88DA79E7A6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CC8FEA2A-19D3-2DCC-5098-7FF5270D86A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2759400" cy="1477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DD1C3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The Malvern School of Erial</a:t>
              </a:r>
            </a:p>
            <a:p>
              <a:pPr algn="ctr"/>
              <a:r>
                <a:rPr lang="en-US" dirty="0">
                  <a:solidFill>
                    <a:srgbClr val="DD1C30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2920 Erial Road, Erial, New Jersey</a:t>
              </a:r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9E0CE424-1877-4B9F-8BB4-2724D6D0B9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36486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The Malvern School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Super" panose="02000A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0B78C947-DCAD-17F1-0499-03D35F328D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43516" y="-8590"/>
            <a:ext cx="2641118" cy="1980981"/>
          </a:xfrm>
          <a:custGeom>
            <a:avLst/>
            <a:gdLst/>
            <a:ahLst/>
            <a:cxnLst/>
            <a:rect l="l" t="t" r="r" b="b"/>
            <a:pathLst>
              <a:path w="2641118" h="1980981">
                <a:moveTo>
                  <a:pt x="0" y="0"/>
                </a:moveTo>
                <a:lnTo>
                  <a:pt x="2641118" y="0"/>
                </a:lnTo>
                <a:lnTo>
                  <a:pt x="2641118" y="1980981"/>
                </a:lnTo>
                <a:lnTo>
                  <a:pt x="0" y="19809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76692" r="-3029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1176A3AA-E87F-1FA2-E9E8-9910885A79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4002" y="214266"/>
            <a:ext cx="1448163" cy="1448163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4" y="0"/>
                </a:lnTo>
                <a:lnTo>
                  <a:pt x="1448164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8A7D3A-6396-93B8-1B4F-F6A6040D3B9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6C2BFBE-5910-46B6-66B2-34D88B53143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6400" y="7968733"/>
            <a:ext cx="1524205" cy="152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55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367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Hero Junior 3</vt:lpstr>
      <vt:lpstr>Arial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Templates_Malvern</dc:title>
  <cp:lastModifiedBy>Lisa Tomlinson</cp:lastModifiedBy>
  <cp:revision>6</cp:revision>
  <dcterms:created xsi:type="dcterms:W3CDTF">2006-08-16T00:00:00Z</dcterms:created>
  <dcterms:modified xsi:type="dcterms:W3CDTF">2026-07-31T17:46:04Z</dcterms:modified>
  <dc:identifier>DAHQycO6AZo</dc:identifier>
</cp:coreProperties>
</file>