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36A0C82B-6D7B-461F-B9D1-73910A86B305}">
          <p14:sldIdLst>
            <p14:sldId id="256"/>
          </p14:sldIdLst>
        </p14:section>
        <p14:section name="Tutorial + Example Flyer" id="{E44CE048-70C4-40BF-8E15-79293F8D9EA9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43516" y="-8590"/>
            <a:ext cx="2641118" cy="1980981"/>
          </a:xfrm>
          <a:custGeom>
            <a:avLst/>
            <a:gdLst/>
            <a:ahLst/>
            <a:cxnLst/>
            <a:rect l="l" t="t" r="r" b="b"/>
            <a:pathLst>
              <a:path w="2641118" h="1980981">
                <a:moveTo>
                  <a:pt x="0" y="0"/>
                </a:moveTo>
                <a:lnTo>
                  <a:pt x="2641118" y="0"/>
                </a:lnTo>
                <a:lnTo>
                  <a:pt x="2641118" y="1980981"/>
                </a:lnTo>
                <a:lnTo>
                  <a:pt x="0" y="19809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76692" r="-3029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1444" y="5804004"/>
            <a:ext cx="2100719" cy="1270888"/>
            <a:chOff x="0" y="0"/>
            <a:chExt cx="2800959" cy="1694516"/>
          </a:xfrm>
        </p:grpSpPr>
        <p:sp>
          <p:nvSpPr>
            <p:cNvPr id="9" name="Freeform 9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734663" y="5818546"/>
            <a:ext cx="2225453" cy="1241802"/>
            <a:chOff x="0" y="0"/>
            <a:chExt cx="2967271" cy="1655736"/>
          </a:xfrm>
        </p:grpSpPr>
        <p:sp>
          <p:nvSpPr>
            <p:cNvPr id="13" name="Freeform 13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212616" y="5818546"/>
            <a:ext cx="2069550" cy="1241802"/>
            <a:chOff x="0" y="0"/>
            <a:chExt cx="2759400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D8EDC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3FE42AB-1BDB-85ED-814E-66710EF0B5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DD1C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381444" y="129540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002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772938-F6EE-EC29-3858-BE5F8228880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2ED3778-5B78-EC38-4E4F-548373166DDA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20F65-D1A3-2E20-685B-7834AF0E5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2B5DEBD-499D-ED41-2EFC-A500E23D8B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7210" t="-2234" r="-1912" b="-747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A020F98-9896-B219-147B-46C2A782A5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43516" y="-8590"/>
            <a:ext cx="2641118" cy="1980981"/>
          </a:xfrm>
          <a:custGeom>
            <a:avLst/>
            <a:gdLst/>
            <a:ahLst/>
            <a:cxnLst/>
            <a:rect l="l" t="t" r="r" b="b"/>
            <a:pathLst>
              <a:path w="2641118" h="1980981">
                <a:moveTo>
                  <a:pt x="0" y="0"/>
                </a:moveTo>
                <a:lnTo>
                  <a:pt x="2641118" y="0"/>
                </a:lnTo>
                <a:lnTo>
                  <a:pt x="2641118" y="1980981"/>
                </a:lnTo>
                <a:lnTo>
                  <a:pt x="0" y="19809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76692" r="-3029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D4AA63F-4873-A98A-D640-656231B1C8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5572336F-8BED-F176-A22D-C5ABB171441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4800" y="5562600"/>
            <a:ext cx="2100719" cy="1431637"/>
            <a:chOff x="0" y="0"/>
            <a:chExt cx="2800959" cy="19088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0A0289A-E048-F2B5-14CC-D3AE9C31891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4F46E46-A816-F372-7287-7170E89E55F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EF88FC0B-930C-4A45-4480-A38803B9B3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1769" y="5584352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5F061DC-F4C2-83DA-63C9-41DC71BD835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27903" y="5577142"/>
            <a:ext cx="1761137" cy="1402551"/>
            <a:chOff x="359845" y="0"/>
            <a:chExt cx="2348183" cy="18700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827C3CE-7EE6-E4F2-ADBD-75B2FCA2478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B8378337-515B-CFB0-AF8B-8319B537593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9845" y="1131404"/>
              <a:ext cx="2348183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D46F3964-17EF-B6C8-617B-4B88E462F0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09722" y="5584352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FCF3E37-477A-DD63-0F4C-DC8ADDB5CC8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35972" y="5577142"/>
            <a:ext cx="2225452" cy="1956549"/>
            <a:chOff x="0" y="0"/>
            <a:chExt cx="2967269" cy="260873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16BC4780-29BB-9D8F-8EF6-325B52C625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90967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B25D1B7F-E442-55E3-D043-8E21237B8BD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96726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The Malvern School of Erial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2920 Erial Road, Erial, New Jersey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28AF5CB-C784-5D54-B5BD-7EB937A160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DD1C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A88D364E-977C-341B-BC05-483D217894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446840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Malvern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F22AFB4F-8957-A102-9A63-E078CD8515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36486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The Malvern School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Super" panose="02000A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7AF07ABB-8D7E-AC64-1E84-A62500B957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002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360412-5747-D11F-A7B2-16C3D724B8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D081D04-DAD3-C691-2529-A01E040032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827" y="8020363"/>
            <a:ext cx="1503573" cy="150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734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346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2</vt:lpstr>
      <vt:lpstr>Hero Junior Bold</vt:lpstr>
      <vt:lpstr>Hero Junior Super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Templates_Malvern</dc:title>
  <cp:lastModifiedBy>Lisa Tomlinson</cp:lastModifiedBy>
  <cp:revision>8</cp:revision>
  <dcterms:created xsi:type="dcterms:W3CDTF">2006-08-16T00:00:00Z</dcterms:created>
  <dcterms:modified xsi:type="dcterms:W3CDTF">2026-07-31T17:39:14Z</dcterms:modified>
  <dc:identifier>DAHQycO6AZo</dc:identifier>
</cp:coreProperties>
</file>