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B7A8EF6E-6571-4429-8828-E77BCF2EAD86}">
          <p14:sldIdLst>
            <p14:sldId id="256"/>
          </p14:sldIdLst>
        </p14:section>
        <p14:section name="Tutorial + Example Flyer" id="{B9244F3E-9808-44B3-BCD5-C0882BDDF23C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2176780"/>
            <a:ext cx="3471349" cy="2077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DD1C3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DD1C3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2138680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654512"/>
            <a:ext cx="2069550" cy="1885628"/>
            <a:chOff x="0" y="-28575"/>
            <a:chExt cx="721412" cy="6573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D8EDC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617127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3" y="0"/>
                </a:lnTo>
                <a:lnTo>
                  <a:pt x="1448163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48011-003A-EFAE-2CCC-C428B1FFD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212E1539-A1AC-59A8-181E-4A45B38EE9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6040" y="2265501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DD1C3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Malvern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384CBD4-AF32-4923-0DC8-E681C75ABB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2138680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640FC46-6443-8827-E898-4FA977A23698}"/>
                </a:ext>
              </a:extLst>
            </p:cNvPr>
            <p:cNvSpPr>
              <a:spLocks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5341" t="-18378" r="-52581" b="-689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B60C352-590F-C0B5-F8E2-A41C602E7A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873D114-9EF4-CA4E-ECFE-6E4BC2B6BC2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029200"/>
            <a:ext cx="2100719" cy="1493192"/>
            <a:chOff x="0" y="0"/>
            <a:chExt cx="2800959" cy="199092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017F925-986E-8B58-0CCC-0DB3162619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4CA918E-E1A5-0045-4F3F-84CD40C47D1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9C6A6845-EACF-CBBA-F3B9-11C90E4FAC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608413" y="51054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F772BF44-0E13-1747-075F-0E8CB9E6E7B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86391" y="5029200"/>
            <a:ext cx="1989737" cy="1464106"/>
            <a:chOff x="202304" y="0"/>
            <a:chExt cx="2652983" cy="1952141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E1ED328-463B-0594-5F68-83CA9D3361F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3683A85A-F486-A688-E2F8-04235F657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2304" y="1131404"/>
              <a:ext cx="2652983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E5B870D1-F0EA-8934-2390-19DB8E7695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86366" y="51054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39575DC-BFE1-E383-83A4-DEDAC55437D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12615" y="5029200"/>
            <a:ext cx="2351703" cy="2233548"/>
            <a:chOff x="-1" y="0"/>
            <a:chExt cx="3135604" cy="2978064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99110E3-E650-0683-D8AB-34924F19DF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751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2D27D020-870B-311D-C75E-40EF2F10C99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4"/>
              <a:ext cx="3135604" cy="18466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The Malvern School of Erial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2920 Erial Road, Erial, New Jersey</a:t>
              </a:r>
            </a:p>
            <a:p>
              <a:pPr algn="ctr"/>
              <a:endPara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endParaRP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3B425C03-5B77-56D0-1224-8CC821B7BB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7A7DD31-4617-DEC6-5DB5-CD1A66B730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D2B29E88-D20E-8C6B-CC21-A3F11FAD03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617127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583920C7-E17A-2D21-3E33-1694D11266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3" y="0"/>
                </a:lnTo>
                <a:lnTo>
                  <a:pt x="1448163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BFCB5A-2406-5535-3E2D-23AF0D64108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2DF9499-8D18-E737-915E-42FFB075F9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860569"/>
            <a:ext cx="1652707" cy="165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04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2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4</cp:revision>
  <dcterms:created xsi:type="dcterms:W3CDTF">2006-08-16T00:00:00Z</dcterms:created>
  <dcterms:modified xsi:type="dcterms:W3CDTF">2026-07-31T16:51:10Z</dcterms:modified>
  <dc:identifier>DAHQycO6AZo</dc:identifier>
</cp:coreProperties>
</file>