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87E9402E-C6C5-4D16-97FC-75AF85344F37}">
          <p14:sldIdLst>
            <p14:sldId id="256"/>
          </p14:sldIdLst>
        </p14:section>
        <p14:section name="Tutorial + Example Flyer" id="{C122C241-D4BF-4EE5-9B79-57EF65D89CB3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  <a:srgbClr val="D8E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3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02DACC45-2F80-05C3-6471-DC64291E27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D8EDC9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77C08747-70E4-577D-6C0B-FFF579CAA973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22269" y="3189577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CD1ED13D-8CA1-D5C3-C2F9-C01EB20052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19800" y="152400"/>
            <a:ext cx="1233534" cy="1233534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4019988-15DD-6886-8B72-44724F5AB5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488260" y="7010400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5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5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5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33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10C26B-8EDE-69BB-F54B-9B75903F2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2AFFF5F3-5803-E244-8F82-9249B9CD96D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81599"/>
            <a:ext cx="390014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Malvern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60822E9-FAA5-A709-D738-DF7C092D5A8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9837" y="2743200"/>
            <a:ext cx="5136563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BDBFF44-EC08-2014-4D6F-EBA536C697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9838" y="3217354"/>
            <a:ext cx="4952556" cy="329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970E87C-D731-EFBF-D9E1-4D2B66C75F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9838" y="3691509"/>
            <a:ext cx="3733356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The Malvern School of Erial</a:t>
            </a:r>
          </a:p>
          <a:p>
            <a:pPr algn="l"/>
            <a:r>
              <a:rPr lang="en-US" sz="21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2920 Erial Road, Erial, New Jersey</a:t>
            </a:r>
          </a:p>
          <a:p>
            <a:pPr algn="l"/>
            <a:endParaRPr lang="en-US" sz="2100" dirty="0">
              <a:solidFill>
                <a:srgbClr val="FFFFFF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2B1303D5-691D-F929-77C7-F9583FF4A1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D8EDC9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5F3BDFCB-2E33-A372-1764-610538DAFB30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782" r="-47884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C7E19A9-6577-D02A-EC12-2F62936B53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690D3FA-2652-64CE-9E22-118020CB84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43493" y="3371784"/>
            <a:ext cx="171539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1D07A60F-4BCE-1BAB-7A04-155FE6F914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EF4FD8F-114D-46F1-4D79-4311F41FBC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19800" y="152400"/>
            <a:ext cx="1233534" cy="1233534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00D8A5C-8145-2DBA-DAB6-E3157CFAD3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A0598D8-1530-1FD0-DBFE-8C1F383848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8260" y="6924062"/>
            <a:ext cx="325771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19FEE4-DABE-6BE5-36CF-2265B982280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708430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314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</vt:lpstr>
      <vt:lpstr>Hero Junior 2</vt:lpstr>
      <vt:lpstr>Calibri</vt:lpstr>
      <vt:lpstr>Hero Junior Super</vt:lpstr>
      <vt:lpstr>Arial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3</cp:revision>
  <dcterms:created xsi:type="dcterms:W3CDTF">2006-08-16T00:00:00Z</dcterms:created>
  <dcterms:modified xsi:type="dcterms:W3CDTF">2026-07-31T18:31:50Z</dcterms:modified>
  <dc:identifier>DAHQycO6AZo</dc:identifier>
</cp:coreProperties>
</file>