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648A4B6C-255F-41C7-AAA6-BEF149D5A226}">
          <p14:sldIdLst>
            <p14:sldId id="256"/>
          </p14:sldIdLst>
        </p14:section>
        <p14:section name="Tutorial + Example Flyer" id="{85306363-7799-4DBC-ACA7-8FF1D4BA88DF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617127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E6344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6"/>
              <a:stretch>
                <a:fillRect l="-24327" r="-670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81444" y="7357831"/>
            <a:ext cx="3471349" cy="1560363"/>
            <a:chOff x="0" y="0"/>
            <a:chExt cx="1210056" cy="54391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DD1C3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14266"/>
            <a:ext cx="1448163" cy="1448163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3" y="0"/>
                </a:lnTo>
                <a:lnTo>
                  <a:pt x="1448163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381444" y="2252980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DD1C30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DD1C30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245089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96563" y="316382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296563" y="387675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1444" y="495427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4772938-F6EE-EC29-3858-BE5F8228880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D2ED3778-5B78-EC38-4E4F-548373166DDA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/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/>
          <p:nvPr/>
        </p:nvSpPr>
        <p:spPr>
          <a:xfrm>
            <a:off x="5334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/>
          <p:nvPr/>
        </p:nvSpPr>
        <p:spPr>
          <a:xfrm>
            <a:off x="41910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/>
          <p:nvPr/>
        </p:nvSpPr>
        <p:spPr>
          <a:xfrm>
            <a:off x="533400" y="4343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/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/>
          <p:nvPr/>
        </p:nvSpPr>
        <p:spPr>
          <a:xfrm>
            <a:off x="421516" y="88392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E3F5D-96DE-E526-ED15-ABFC90055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E44F24-A99E-73AD-7861-C47B1F7E68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1284625-0B25-80ED-087E-1281B77F61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617127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4425D9C-FD85-C1FE-A0E7-D5A689877F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A87D43A-7DF1-D865-0EB3-F104962847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CEC64CEF-7C5F-BBC2-162A-392B1D9D44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E6344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7B48264-992F-ECAD-044E-F6F281B92F9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A97BE50-03A2-7EA7-4CBC-4E210204B59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45621" r="-63415" b="-930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28B41A32-A95D-8497-9829-FD709C3DAB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14266"/>
            <a:ext cx="1448163" cy="1448163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3" y="0"/>
                </a:lnTo>
                <a:lnTo>
                  <a:pt x="1448163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C256560E-198C-0B75-681C-0D76235D9B5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385020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DD1C30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Malvern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0A349005-1241-F864-4006-C4C0571D82C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2860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F09A39D-F6BC-45A7-5A46-C795C656215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9989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031F6433-4F35-835E-AD98-14AFD4BD562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3711860"/>
            <a:ext cx="324723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The Malvern School of Erial</a:t>
            </a:r>
          </a:p>
          <a:p>
            <a:pPr algn="l"/>
            <a:r>
              <a:rPr lang="en-US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2920 Erial Road, Erial, New Jersey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84C23FF1-9BC0-7A35-F736-E4F3CF4967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954270"/>
            <a:ext cx="3471349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The Malvern School a place where children thrive.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Super" panose="02000A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653FE3-B9A5-2491-C028-DEA3DD3191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C139947-3308-4DA1-15ED-6A40B10C733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5833" y="7714750"/>
            <a:ext cx="1295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443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347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2</vt:lpstr>
      <vt:lpstr>Hero Junior</vt:lpstr>
      <vt:lpstr>Hero Junior Super</vt:lpstr>
      <vt:lpstr>Hero Junior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Templates_Malvern</dc:title>
  <cp:lastModifiedBy>Lisa Tomlinson</cp:lastModifiedBy>
  <cp:revision>5</cp:revision>
  <dcterms:created xsi:type="dcterms:W3CDTF">2006-08-16T00:00:00Z</dcterms:created>
  <dcterms:modified xsi:type="dcterms:W3CDTF">2026-07-31T16:42:50Z</dcterms:modified>
  <dc:identifier>DAHQycO6AZo</dc:identifier>
</cp:coreProperties>
</file>