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72" r:id="rId1"/>
  </p:sldMasterIdLst>
  <p:sldIdLst>
    <p:sldId id="256" r:id="rId2"/>
  </p:sldIdLst>
  <p:sldSz cx="7772400" cy="10058400"/>
  <p:notesSz cx="6858000" cy="9144000"/>
  <p:embeddedFontLst>
    <p:embeddedFont>
      <p:font typeface="Hero Junior" panose="02000500000000000000" pitchFamily="50" charset="0"/>
      <p:regular r:id="rId3"/>
    </p:embeddedFont>
    <p:embeddedFont>
      <p:font typeface="Hero Junior Bold" panose="02000800000000000000" pitchFamily="50" charset="0"/>
      <p:bold r:id="rId4"/>
    </p:embeddedFont>
    <p:embeddedFont>
      <p:font typeface="Hero Junior Super" panose="02000A00000000000000" pitchFamily="50" charset="0"/>
      <p:bold r:id="rId5"/>
    </p:embeddedFont>
  </p:embeddedFont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448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3" autoAdjust="0"/>
    <p:restoredTop sz="94660"/>
  </p:normalViewPr>
  <p:slideViewPr>
    <p:cSldViewPr snapToGrid="0">
      <p:cViewPr varScale="1">
        <p:scale>
          <a:sx n="72" d="100"/>
          <a:sy n="72" d="100"/>
        </p:scale>
        <p:origin x="373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font" Target="fonts/font1.fntdata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3.fntdata"/><Relationship Id="rId4" Type="http://schemas.openxmlformats.org/officeDocument/2006/relationships/font" Target="fonts/font2.fntdata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1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9881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952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742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>
                    <a:tint val="82000"/>
                  </a:schemeClr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82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82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35264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223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07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369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372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9676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A4C4A1-EBC6-4478-9D5A-EB3863E24521}" type="datetimeFigureOut">
              <a:rPr lang="en-US" smtClean="0"/>
              <a:t>5/1/2026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6050769-0D96-4981-B893-51DCA9A8D4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326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58589CB-DFA3-192D-C44D-6DB2A9EBAD1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76" y="5010"/>
            <a:ext cx="7768223" cy="100537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4208344-F799-2D99-BBD7-4CF3F6D28E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2821920"/>
            <a:ext cx="4584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latin typeface="Hero Junior Bold" panose="02000800000000000000" pitchFamily="50" charset="0"/>
              </a:rPr>
              <a:t>Fillable Text Here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91194BF-6992-2BCE-F5A4-C092F3B0E2D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93850" y="3812520"/>
            <a:ext cx="45847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254486"/>
                </a:solidFill>
                <a:latin typeface="Hero Junior Super" panose="02000A00000000000000" pitchFamily="50" charset="0"/>
              </a:rPr>
              <a:t>You’re Invited!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EE442F8-0F06-1B2E-DFC0-3781F424110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47700" y="4212630"/>
            <a:ext cx="6477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dirty="0">
                <a:solidFill>
                  <a:srgbClr val="254486"/>
                </a:solidFill>
                <a:latin typeface="Hero Junior" panose="02000500000000000000" pitchFamily="50" charset="0"/>
              </a:rPr>
              <a:t>Fillable Text Here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5F7CB4D3-3BCA-9DB2-B0B5-928696748C0F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029200"/>
            <a:ext cx="6477000" cy="488975"/>
            <a:chOff x="647700" y="5029200"/>
            <a:chExt cx="6477000" cy="48897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19908162-A96D-6232-59AB-962A21374D60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4211BE70-79DD-3E81-2813-56AA6E100CC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6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3D1AAC01-6E41-93D0-E80A-2460BEBF4DF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5689470"/>
            <a:ext cx="6476998" cy="488975"/>
            <a:chOff x="647700" y="5029200"/>
            <a:chExt cx="6476998" cy="488975"/>
          </a:xfrm>
        </p:grpSpPr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F52C0F00-0342-E524-EAA8-7F178123590B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7178A35-4674-9A53-AF97-99D61B904E0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079067D-AA2F-5EE9-DD00-463C91C4A9C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6349740"/>
            <a:ext cx="6476998" cy="488975"/>
            <a:chOff x="647700" y="5029200"/>
            <a:chExt cx="6476998" cy="488975"/>
          </a:xfrm>
        </p:grpSpPr>
        <p:pic>
          <p:nvPicPr>
            <p:cNvPr id="17" name="Picture 16">
              <a:extLst>
                <a:ext uri="{FF2B5EF4-FFF2-40B4-BE49-F238E27FC236}">
                  <a16:creationId xmlns:a16="http://schemas.microsoft.com/office/drawing/2014/main" id="{ABC94707-5ED5-5B83-E951-4FFF4BA78E0A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1FBAE5EC-CFFE-F4DD-EFC9-CF1B61EAE04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40" y="5073632"/>
              <a:ext cx="5962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2AD9E24C-63EE-1FFD-C117-913C13EA27F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647700" y="7010011"/>
            <a:ext cx="6476996" cy="488975"/>
            <a:chOff x="647700" y="5029200"/>
            <a:chExt cx="6476996" cy="488975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09F7097C-0EA8-A4CE-7086-DF3F3EC22749}"/>
                </a:ext>
              </a:extLst>
            </p:cNvPr>
            <p:cNvPicPr>
              <a:picLocks noGrp="1" noRot="1" noChangeAspect="1" noMove="1" noResize="1" noEditPoints="1" noAdjustHandles="1" noChangeArrowheads="1" noChangeShapeType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7700" y="5029200"/>
              <a:ext cx="412771" cy="488975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070F6C1F-E7C5-3E16-22B9-6E481E8509B2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1162439" y="5073632"/>
              <a:ext cx="5962257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rgbClr val="254486"/>
                  </a:solidFill>
                  <a:latin typeface="Hero Junior Bold" panose="02000800000000000000" pitchFamily="50" charset="0"/>
                </a:rPr>
                <a:t>Fillable Text Here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824499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</TotalTime>
  <Words>21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Hero Junior</vt:lpstr>
      <vt:lpstr>Hero Junior Bold</vt:lpstr>
      <vt:lpstr>Aptos Display</vt:lpstr>
      <vt:lpstr>Hero Junior Super</vt:lpstr>
      <vt:lpstr>Aptos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Lisa Tomlinson</dc:creator>
  <cp:lastModifiedBy>Lisa Tomlinson</cp:lastModifiedBy>
  <cp:revision>5</cp:revision>
  <dcterms:created xsi:type="dcterms:W3CDTF">2026-03-27T19:40:14Z</dcterms:created>
  <dcterms:modified xsi:type="dcterms:W3CDTF">2026-05-01T17:56:07Z</dcterms:modified>
</cp:coreProperties>
</file>