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2" r:id="rId1"/>
  </p:sldMasterIdLst>
  <p:sldIdLst>
    <p:sldId id="256" r:id="rId2"/>
  </p:sldIdLst>
  <p:sldSz cx="7772400" cy="10058400"/>
  <p:notesSz cx="6858000" cy="9144000"/>
  <p:embeddedFontLst>
    <p:embeddedFont>
      <p:font typeface="Hero Junior" panose="02000500000000000000" pitchFamily="50" charset="0"/>
      <p:regular r:id="rId3"/>
    </p:embeddedFont>
    <p:embeddedFont>
      <p:font typeface="Hero Junior Bold" panose="02000800000000000000" pitchFamily="50" charset="0"/>
      <p:bold r:id="rId4"/>
    </p:embeddedFont>
    <p:embeddedFont>
      <p:font typeface="Hero Junior Super" panose="02000A00000000000000" pitchFamily="50" charset="0"/>
      <p:bold r:id="rId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448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3" autoAdjust="0"/>
    <p:restoredTop sz="94660"/>
  </p:normalViewPr>
  <p:slideViewPr>
    <p:cSldViewPr snapToGrid="0">
      <p:cViewPr varScale="1">
        <p:scale>
          <a:sx n="72" d="100"/>
          <a:sy n="72" d="100"/>
        </p:scale>
        <p:origin x="3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102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881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952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42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526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012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223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0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369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372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967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326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58589CB-DFA3-192D-C44D-6DB2A9EBAD1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76" y="5010"/>
            <a:ext cx="7768223" cy="1005378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4208344-F799-2D99-BBD7-4CF3F6D28E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93850" y="2821920"/>
            <a:ext cx="4584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Hero Junior Bold" panose="02000800000000000000" pitchFamily="50" charset="0"/>
              </a:rPr>
              <a:t>Fillable Text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1194BF-6992-2BCE-F5A4-C092F3B0E2D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93850" y="3812520"/>
            <a:ext cx="4584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254486"/>
                </a:solidFill>
                <a:latin typeface="Hero Junior Super" panose="02000A00000000000000" pitchFamily="50" charset="0"/>
              </a:rPr>
              <a:t>You’re Invited!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E442F8-0F06-1B2E-DFC0-3781F424110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7700" y="4212630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254486"/>
                </a:solidFill>
                <a:latin typeface="Hero Junior" panose="02000500000000000000" pitchFamily="50" charset="0"/>
              </a:rPr>
              <a:t>Fillable Text Here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F7CB4D3-3BCA-9DB2-B0B5-928696748C0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5029200"/>
            <a:ext cx="6477000" cy="488975"/>
            <a:chOff x="647700" y="5029200"/>
            <a:chExt cx="6477000" cy="488975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9908162-A96D-6232-59AB-962A21374D60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211BE70-79DD-3E81-2813-56AA6E100CC8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40" y="5073632"/>
              <a:ext cx="59622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D1AAC01-6E41-93D0-E80A-2460BEBF4DF5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5689470"/>
            <a:ext cx="6476998" cy="488975"/>
            <a:chOff x="647700" y="5029200"/>
            <a:chExt cx="6476998" cy="488975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F52C0F00-0342-E524-EAA8-7F178123590B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7178A35-4674-9A53-AF97-99D61B904E07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39" y="5073632"/>
              <a:ext cx="596225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079067D-AA2F-5EE9-DD00-463C91C4A9C6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6349740"/>
            <a:ext cx="6476998" cy="488975"/>
            <a:chOff x="647700" y="5029200"/>
            <a:chExt cx="6476998" cy="488975"/>
          </a:xfrm>
        </p:grpSpPr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ABC94707-5ED5-5B83-E951-4FFF4BA78E0A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FBAE5EC-CFFE-F4DD-EFC9-CF1B61EAE040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40" y="5073632"/>
              <a:ext cx="59622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AD9E24C-63EE-1FFD-C117-913C13EA27F9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7010011"/>
            <a:ext cx="6476996" cy="488975"/>
            <a:chOff x="647700" y="5029200"/>
            <a:chExt cx="6476996" cy="488975"/>
          </a:xfrm>
        </p:grpSpPr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09F7097C-0EA8-A4CE-7086-DF3F3EC2274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70F6C1F-E7C5-3E16-22B9-6E481E8509B2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39" y="5073632"/>
              <a:ext cx="59622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2449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21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Hero Junior Super</vt:lpstr>
      <vt:lpstr>Hero Junior Bold</vt:lpstr>
      <vt:lpstr>Aptos Display</vt:lpstr>
      <vt:lpstr>Hero Junior</vt:lpstr>
      <vt:lpstr>Arial</vt:lpstr>
      <vt:lpstr>Aptos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Lisa Tomlinson</dc:creator>
  <cp:lastModifiedBy>Lisa Tomlinson</cp:lastModifiedBy>
  <cp:revision>5</cp:revision>
  <dcterms:created xsi:type="dcterms:W3CDTF">2026-03-27T19:40:14Z</dcterms:created>
  <dcterms:modified xsi:type="dcterms:W3CDTF">2026-05-01T17:56:31Z</dcterms:modified>
</cp:coreProperties>
</file>