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7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Aptos Display</vt:lpstr>
      <vt:lpstr>Hero Junior</vt:lpstr>
      <vt:lpstr>Aptos</vt:lpstr>
      <vt:lpstr>Arial</vt:lpstr>
      <vt:lpstr>Hero Junior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4</cp:revision>
  <dcterms:created xsi:type="dcterms:W3CDTF">2026-03-27T19:40:14Z</dcterms:created>
  <dcterms:modified xsi:type="dcterms:W3CDTF">2026-05-01T17:53:12Z</dcterms:modified>
</cp:coreProperties>
</file>