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Hero Junior</vt:lpstr>
      <vt:lpstr>Aptos Display</vt:lpstr>
      <vt:lpstr>Hero Junior Bold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5</cp:revision>
  <dcterms:created xsi:type="dcterms:W3CDTF">2026-03-27T19:40:14Z</dcterms:created>
  <dcterms:modified xsi:type="dcterms:W3CDTF">2026-05-01T17:56:52Z</dcterms:modified>
</cp:coreProperties>
</file>