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DB536F-1DF6-471A-9344-76EF7F1C33A4}" v="1" dt="2025-12-11T22:50:03.321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3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elle Cortez" userId="c3e0c422-0b42-40a3-a437-72f117c8f539" providerId="ADAL" clId="{9931B0D5-8BB2-4917-ACC6-09EB49C58EC1}"/>
    <pc:docChg chg="modSld">
      <pc:chgData name="Michelle Cortez" userId="c3e0c422-0b42-40a3-a437-72f117c8f539" providerId="ADAL" clId="{9931B0D5-8BB2-4917-ACC6-09EB49C58EC1}" dt="2025-12-11T22:50:22.028" v="18" actId="1076"/>
      <pc:docMkLst>
        <pc:docMk/>
      </pc:docMkLst>
      <pc:sldChg chg="addSp modSp mod">
        <pc:chgData name="Michelle Cortez" userId="c3e0c422-0b42-40a3-a437-72f117c8f539" providerId="ADAL" clId="{9931B0D5-8BB2-4917-ACC6-09EB49C58EC1}" dt="2025-12-11T22:50:22.028" v="18" actId="1076"/>
        <pc:sldMkLst>
          <pc:docMk/>
          <pc:sldMk cId="0" sldId="256"/>
        </pc:sldMkLst>
        <pc:spChg chg="add mod">
          <ac:chgData name="Michelle Cortez" userId="c3e0c422-0b42-40a3-a437-72f117c8f539" providerId="ADAL" clId="{9931B0D5-8BB2-4917-ACC6-09EB49C58EC1}" dt="2025-12-11T22:50:22.028" v="18" actId="1076"/>
          <ac:spMkLst>
            <pc:docMk/>
            <pc:sldMk cId="0" sldId="256"/>
            <ac:spMk id="12" creationId="{B2B04F46-550C-DB0B-8A40-B3331C9E7A9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12/11/2025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7772400" cy="4001135"/>
            <a:chOff x="0" y="0"/>
            <a:chExt cx="7772400" cy="4001135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7772400" cy="4001135"/>
            </a:xfrm>
            <a:custGeom>
              <a:avLst/>
              <a:gdLst/>
              <a:ahLst/>
              <a:cxnLst/>
              <a:rect l="l" t="t" r="r" b="b"/>
              <a:pathLst>
                <a:path w="7772400" h="4001135">
                  <a:moveTo>
                    <a:pt x="0" y="0"/>
                  </a:moveTo>
                  <a:lnTo>
                    <a:pt x="7772400" y="0"/>
                  </a:lnTo>
                  <a:lnTo>
                    <a:pt x="7772400" y="3201708"/>
                  </a:lnTo>
                  <a:lnTo>
                    <a:pt x="7724678" y="3221844"/>
                  </a:lnTo>
                  <a:lnTo>
                    <a:pt x="7647961" y="3253389"/>
                  </a:lnTo>
                  <a:lnTo>
                    <a:pt x="7570723" y="3284328"/>
                  </a:lnTo>
                  <a:lnTo>
                    <a:pt x="7492975" y="3314658"/>
                  </a:lnTo>
                  <a:lnTo>
                    <a:pt x="7414726" y="3344377"/>
                  </a:lnTo>
                  <a:lnTo>
                    <a:pt x="7335985" y="3373481"/>
                  </a:lnTo>
                  <a:lnTo>
                    <a:pt x="7256764" y="3401968"/>
                  </a:lnTo>
                  <a:lnTo>
                    <a:pt x="7177071" y="3429834"/>
                  </a:lnTo>
                  <a:lnTo>
                    <a:pt x="7096917" y="3457076"/>
                  </a:lnTo>
                  <a:lnTo>
                    <a:pt x="7016311" y="3483691"/>
                  </a:lnTo>
                  <a:lnTo>
                    <a:pt x="6935262" y="3509677"/>
                  </a:lnTo>
                  <a:lnTo>
                    <a:pt x="6853781" y="3535030"/>
                  </a:lnTo>
                  <a:lnTo>
                    <a:pt x="6771878" y="3559747"/>
                  </a:lnTo>
                  <a:lnTo>
                    <a:pt x="6689563" y="3583825"/>
                  </a:lnTo>
                  <a:lnTo>
                    <a:pt x="6606844" y="3607261"/>
                  </a:lnTo>
                  <a:lnTo>
                    <a:pt x="6523732" y="3630053"/>
                  </a:lnTo>
                  <a:lnTo>
                    <a:pt x="6440237" y="3652197"/>
                  </a:lnTo>
                  <a:lnTo>
                    <a:pt x="6356368" y="3673689"/>
                  </a:lnTo>
                  <a:lnTo>
                    <a:pt x="6272135" y="3694528"/>
                  </a:lnTo>
                  <a:lnTo>
                    <a:pt x="6187549" y="3714710"/>
                  </a:lnTo>
                  <a:lnTo>
                    <a:pt x="6102618" y="3734232"/>
                  </a:lnTo>
                  <a:lnTo>
                    <a:pt x="6017353" y="3753091"/>
                  </a:lnTo>
                  <a:lnTo>
                    <a:pt x="5931763" y="3771284"/>
                  </a:lnTo>
                  <a:lnTo>
                    <a:pt x="5845859" y="3788808"/>
                  </a:lnTo>
                  <a:lnTo>
                    <a:pt x="5759649" y="3805659"/>
                  </a:lnTo>
                  <a:lnTo>
                    <a:pt x="5673144" y="3821836"/>
                  </a:lnTo>
                  <a:lnTo>
                    <a:pt x="5586354" y="3837335"/>
                  </a:lnTo>
                  <a:lnTo>
                    <a:pt x="5499288" y="3852152"/>
                  </a:lnTo>
                  <a:lnTo>
                    <a:pt x="5411956" y="3866286"/>
                  </a:lnTo>
                  <a:lnTo>
                    <a:pt x="5324368" y="3879732"/>
                  </a:lnTo>
                  <a:lnTo>
                    <a:pt x="5236534" y="3892488"/>
                  </a:lnTo>
                  <a:lnTo>
                    <a:pt x="5148463" y="3904551"/>
                  </a:lnTo>
                  <a:lnTo>
                    <a:pt x="5060166" y="3915918"/>
                  </a:lnTo>
                  <a:lnTo>
                    <a:pt x="4971652" y="3926585"/>
                  </a:lnTo>
                  <a:lnTo>
                    <a:pt x="4882930" y="3936550"/>
                  </a:lnTo>
                  <a:lnTo>
                    <a:pt x="4794011" y="3945810"/>
                  </a:lnTo>
                  <a:lnTo>
                    <a:pt x="4704905" y="3954362"/>
                  </a:lnTo>
                  <a:lnTo>
                    <a:pt x="4615620" y="3962202"/>
                  </a:lnTo>
                  <a:lnTo>
                    <a:pt x="4526168" y="3969328"/>
                  </a:lnTo>
                  <a:lnTo>
                    <a:pt x="4436558" y="3975736"/>
                  </a:lnTo>
                  <a:lnTo>
                    <a:pt x="4346799" y="3981425"/>
                  </a:lnTo>
                  <a:lnTo>
                    <a:pt x="4256901" y="3986389"/>
                  </a:lnTo>
                  <a:lnTo>
                    <a:pt x="4166875" y="3990628"/>
                  </a:lnTo>
                  <a:lnTo>
                    <a:pt x="4076730" y="3994136"/>
                  </a:lnTo>
                  <a:lnTo>
                    <a:pt x="3986475" y="3996913"/>
                  </a:lnTo>
                  <a:lnTo>
                    <a:pt x="3896121" y="3998954"/>
                  </a:lnTo>
                  <a:lnTo>
                    <a:pt x="3805677" y="4000256"/>
                  </a:lnTo>
                  <a:lnTo>
                    <a:pt x="3715153" y="4000817"/>
                  </a:lnTo>
                  <a:lnTo>
                    <a:pt x="3624560" y="4000633"/>
                  </a:lnTo>
                  <a:lnTo>
                    <a:pt x="3533906" y="3999702"/>
                  </a:lnTo>
                  <a:lnTo>
                    <a:pt x="3443201" y="3998020"/>
                  </a:lnTo>
                  <a:lnTo>
                    <a:pt x="3352456" y="3995585"/>
                  </a:lnTo>
                  <a:lnTo>
                    <a:pt x="3261679" y="3992393"/>
                  </a:lnTo>
                  <a:lnTo>
                    <a:pt x="3170882" y="3988441"/>
                  </a:lnTo>
                  <a:lnTo>
                    <a:pt x="3080073" y="3983726"/>
                  </a:lnTo>
                  <a:lnTo>
                    <a:pt x="2989262" y="3978246"/>
                  </a:lnTo>
                  <a:lnTo>
                    <a:pt x="2898460" y="3971997"/>
                  </a:lnTo>
                  <a:lnTo>
                    <a:pt x="2807676" y="3964977"/>
                  </a:lnTo>
                  <a:lnTo>
                    <a:pt x="2716919" y="3957181"/>
                  </a:lnTo>
                  <a:lnTo>
                    <a:pt x="2626200" y="3948608"/>
                  </a:lnTo>
                  <a:lnTo>
                    <a:pt x="2535529" y="3939254"/>
                  </a:lnTo>
                  <a:lnTo>
                    <a:pt x="2444914" y="3929116"/>
                  </a:lnTo>
                  <a:lnTo>
                    <a:pt x="2354367" y="3918192"/>
                  </a:lnTo>
                  <a:lnTo>
                    <a:pt x="2263896" y="3906477"/>
                  </a:lnTo>
                  <a:lnTo>
                    <a:pt x="2173512" y="3893970"/>
                  </a:lnTo>
                  <a:lnTo>
                    <a:pt x="2083224" y="3880667"/>
                  </a:lnTo>
                  <a:lnTo>
                    <a:pt x="1993042" y="3866564"/>
                  </a:lnTo>
                  <a:lnTo>
                    <a:pt x="1902976" y="3851660"/>
                  </a:lnTo>
                  <a:lnTo>
                    <a:pt x="1813035" y="3835951"/>
                  </a:lnTo>
                  <a:lnTo>
                    <a:pt x="1723231" y="3819434"/>
                  </a:lnTo>
                  <a:lnTo>
                    <a:pt x="1633571" y="3802106"/>
                  </a:lnTo>
                  <a:lnTo>
                    <a:pt x="1544066" y="3783963"/>
                  </a:lnTo>
                  <a:lnTo>
                    <a:pt x="1454726" y="3765004"/>
                  </a:lnTo>
                  <a:lnTo>
                    <a:pt x="1365561" y="3745225"/>
                  </a:lnTo>
                  <a:lnTo>
                    <a:pt x="1276580" y="3724622"/>
                  </a:lnTo>
                  <a:lnTo>
                    <a:pt x="1187794" y="3703194"/>
                  </a:lnTo>
                  <a:lnTo>
                    <a:pt x="1099211" y="3680936"/>
                  </a:lnTo>
                  <a:lnTo>
                    <a:pt x="1010842" y="3657846"/>
                  </a:lnTo>
                  <a:lnTo>
                    <a:pt x="922697" y="3633921"/>
                  </a:lnTo>
                  <a:lnTo>
                    <a:pt x="834785" y="3609158"/>
                  </a:lnTo>
                  <a:lnTo>
                    <a:pt x="747116" y="3583553"/>
                  </a:lnTo>
                  <a:lnTo>
                    <a:pt x="659700" y="3557105"/>
                  </a:lnTo>
                  <a:lnTo>
                    <a:pt x="572547" y="3529809"/>
                  </a:lnTo>
                  <a:lnTo>
                    <a:pt x="485666" y="3501662"/>
                  </a:lnTo>
                  <a:lnTo>
                    <a:pt x="399067" y="3472663"/>
                  </a:lnTo>
                  <a:lnTo>
                    <a:pt x="312761" y="3442807"/>
                  </a:lnTo>
                  <a:lnTo>
                    <a:pt x="226756" y="3412091"/>
                  </a:lnTo>
                  <a:lnTo>
                    <a:pt x="141063" y="3380514"/>
                  </a:lnTo>
                  <a:lnTo>
                    <a:pt x="55692" y="3348071"/>
                  </a:lnTo>
                  <a:lnTo>
                    <a:pt x="0" y="332625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63B65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4" name="object 4"/>
            <p:cNvSpPr/>
            <p:nvPr/>
          </p:nvSpPr>
          <p:spPr>
            <a:xfrm>
              <a:off x="6297375" y="180765"/>
              <a:ext cx="255904" cy="315595"/>
            </a:xfrm>
            <a:custGeom>
              <a:avLst/>
              <a:gdLst/>
              <a:ahLst/>
              <a:cxnLst/>
              <a:rect l="l" t="t" r="r" b="b"/>
              <a:pathLst>
                <a:path w="255904" h="315595">
                  <a:moveTo>
                    <a:pt x="139981" y="315244"/>
                  </a:moveTo>
                  <a:lnTo>
                    <a:pt x="0" y="315244"/>
                  </a:lnTo>
                  <a:lnTo>
                    <a:pt x="0" y="0"/>
                  </a:lnTo>
                  <a:lnTo>
                    <a:pt x="134571" y="0"/>
                  </a:lnTo>
                  <a:lnTo>
                    <a:pt x="183900" y="6792"/>
                  </a:lnTo>
                  <a:lnTo>
                    <a:pt x="219566" y="25323"/>
                  </a:lnTo>
                  <a:lnTo>
                    <a:pt x="246314" y="76350"/>
                  </a:lnTo>
                  <a:lnTo>
                    <a:pt x="90954" y="76350"/>
                  </a:lnTo>
                  <a:lnTo>
                    <a:pt x="90954" y="124876"/>
                  </a:lnTo>
                  <a:lnTo>
                    <a:pt x="237546" y="124876"/>
                  </a:lnTo>
                  <a:lnTo>
                    <a:pt x="236007" y="128014"/>
                  </a:lnTo>
                  <a:lnTo>
                    <a:pt x="221986" y="142839"/>
                  </a:lnTo>
                  <a:lnTo>
                    <a:pt x="204224" y="153719"/>
                  </a:lnTo>
                  <a:lnTo>
                    <a:pt x="204224" y="154398"/>
                  </a:lnTo>
                  <a:lnTo>
                    <a:pt x="226091" y="165866"/>
                  </a:lnTo>
                  <a:lnTo>
                    <a:pt x="242220" y="182011"/>
                  </a:lnTo>
                  <a:lnTo>
                    <a:pt x="244510" y="186635"/>
                  </a:lnTo>
                  <a:lnTo>
                    <a:pt x="90954" y="186635"/>
                  </a:lnTo>
                  <a:lnTo>
                    <a:pt x="90954" y="238893"/>
                  </a:lnTo>
                  <a:lnTo>
                    <a:pt x="252930" y="238893"/>
                  </a:lnTo>
                  <a:lnTo>
                    <a:pt x="248676" y="259841"/>
                  </a:lnTo>
                  <a:lnTo>
                    <a:pt x="227470" y="288393"/>
                  </a:lnTo>
                  <a:lnTo>
                    <a:pt x="191428" y="307974"/>
                  </a:lnTo>
                  <a:lnTo>
                    <a:pt x="139981" y="315244"/>
                  </a:lnTo>
                  <a:close/>
                </a:path>
                <a:path w="255904" h="315595">
                  <a:moveTo>
                    <a:pt x="237546" y="124876"/>
                  </a:moveTo>
                  <a:lnTo>
                    <a:pt x="130514" y="124876"/>
                  </a:lnTo>
                  <a:lnTo>
                    <a:pt x="145000" y="122877"/>
                  </a:lnTo>
                  <a:lnTo>
                    <a:pt x="155112" y="117537"/>
                  </a:lnTo>
                  <a:lnTo>
                    <a:pt x="161040" y="109844"/>
                  </a:lnTo>
                  <a:lnTo>
                    <a:pt x="162973" y="100783"/>
                  </a:lnTo>
                  <a:lnTo>
                    <a:pt x="161040" y="91668"/>
                  </a:lnTo>
                  <a:lnTo>
                    <a:pt x="155112" y="83858"/>
                  </a:lnTo>
                  <a:lnTo>
                    <a:pt x="145000" y="78402"/>
                  </a:lnTo>
                  <a:lnTo>
                    <a:pt x="130514" y="76350"/>
                  </a:lnTo>
                  <a:lnTo>
                    <a:pt x="246314" y="76350"/>
                  </a:lnTo>
                  <a:lnTo>
                    <a:pt x="248518" y="86530"/>
                  </a:lnTo>
                  <a:lnTo>
                    <a:pt x="245210" y="109245"/>
                  </a:lnTo>
                  <a:lnTo>
                    <a:pt x="237546" y="124876"/>
                  </a:lnTo>
                  <a:close/>
                </a:path>
                <a:path w="255904" h="315595">
                  <a:moveTo>
                    <a:pt x="252930" y="238893"/>
                  </a:moveTo>
                  <a:lnTo>
                    <a:pt x="131866" y="238893"/>
                  </a:lnTo>
                  <a:lnTo>
                    <a:pt x="147293" y="236862"/>
                  </a:lnTo>
                  <a:lnTo>
                    <a:pt x="158155" y="231300"/>
                  </a:lnTo>
                  <a:lnTo>
                    <a:pt x="164579" y="223002"/>
                  </a:lnTo>
                  <a:lnTo>
                    <a:pt x="166693" y="212764"/>
                  </a:lnTo>
                  <a:lnTo>
                    <a:pt x="164490" y="202525"/>
                  </a:lnTo>
                  <a:lnTo>
                    <a:pt x="157944" y="194228"/>
                  </a:lnTo>
                  <a:lnTo>
                    <a:pt x="147150" y="188666"/>
                  </a:lnTo>
                  <a:lnTo>
                    <a:pt x="132204" y="186635"/>
                  </a:lnTo>
                  <a:lnTo>
                    <a:pt x="244510" y="186635"/>
                  </a:lnTo>
                  <a:lnTo>
                    <a:pt x="252200" y="202165"/>
                  </a:lnTo>
                  <a:lnTo>
                    <a:pt x="255618" y="225659"/>
                  </a:lnTo>
                  <a:lnTo>
                    <a:pt x="252930" y="238893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578014" y="255420"/>
              <a:ext cx="162297" cy="240929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469469" y="148195"/>
              <a:ext cx="1129030" cy="685800"/>
            </a:xfrm>
            <a:custGeom>
              <a:avLst/>
              <a:gdLst/>
              <a:ahLst/>
              <a:cxnLst/>
              <a:rect l="l" t="t" r="r" b="b"/>
              <a:pathLst>
                <a:path w="1129029" h="685800">
                  <a:moveTo>
                    <a:pt x="252577" y="481177"/>
                  </a:moveTo>
                  <a:lnTo>
                    <a:pt x="247180" y="446570"/>
                  </a:lnTo>
                  <a:lnTo>
                    <a:pt x="246430" y="441731"/>
                  </a:lnTo>
                  <a:lnTo>
                    <a:pt x="228206" y="409206"/>
                  </a:lnTo>
                  <a:lnTo>
                    <a:pt x="198247" y="384670"/>
                  </a:lnTo>
                  <a:lnTo>
                    <a:pt x="159931" y="370319"/>
                  </a:lnTo>
                  <a:lnTo>
                    <a:pt x="159931" y="484238"/>
                  </a:lnTo>
                  <a:lnTo>
                    <a:pt x="156387" y="500761"/>
                  </a:lnTo>
                  <a:lnTo>
                    <a:pt x="146748" y="512648"/>
                  </a:lnTo>
                  <a:lnTo>
                    <a:pt x="132549" y="519836"/>
                  </a:lnTo>
                  <a:lnTo>
                    <a:pt x="115303" y="522236"/>
                  </a:lnTo>
                  <a:lnTo>
                    <a:pt x="91630" y="522236"/>
                  </a:lnTo>
                  <a:lnTo>
                    <a:pt x="91630" y="446570"/>
                  </a:lnTo>
                  <a:lnTo>
                    <a:pt x="114287" y="446570"/>
                  </a:lnTo>
                  <a:lnTo>
                    <a:pt x="132118" y="448970"/>
                  </a:lnTo>
                  <a:lnTo>
                    <a:pt x="146621" y="456107"/>
                  </a:lnTo>
                  <a:lnTo>
                    <a:pt x="156362" y="467893"/>
                  </a:lnTo>
                  <a:lnTo>
                    <a:pt x="159931" y="484238"/>
                  </a:lnTo>
                  <a:lnTo>
                    <a:pt x="159931" y="370319"/>
                  </a:lnTo>
                  <a:lnTo>
                    <a:pt x="156883" y="369176"/>
                  </a:lnTo>
                  <a:lnTo>
                    <a:pt x="104482" y="363766"/>
                  </a:lnTo>
                  <a:lnTo>
                    <a:pt x="0" y="363766"/>
                  </a:lnTo>
                  <a:lnTo>
                    <a:pt x="0" y="679018"/>
                  </a:lnTo>
                  <a:lnTo>
                    <a:pt x="91630" y="679018"/>
                  </a:lnTo>
                  <a:lnTo>
                    <a:pt x="91630" y="604024"/>
                  </a:lnTo>
                  <a:lnTo>
                    <a:pt x="110909" y="604024"/>
                  </a:lnTo>
                  <a:lnTo>
                    <a:pt x="162001" y="597331"/>
                  </a:lnTo>
                  <a:lnTo>
                    <a:pt x="201676" y="579056"/>
                  </a:lnTo>
                  <a:lnTo>
                    <a:pt x="229971" y="551827"/>
                  </a:lnTo>
                  <a:lnTo>
                    <a:pt x="244944" y="522236"/>
                  </a:lnTo>
                  <a:lnTo>
                    <a:pt x="246938" y="518325"/>
                  </a:lnTo>
                  <a:lnTo>
                    <a:pt x="252577" y="481177"/>
                  </a:lnTo>
                  <a:close/>
                </a:path>
                <a:path w="1129029" h="685800">
                  <a:moveTo>
                    <a:pt x="379374" y="109943"/>
                  </a:moveTo>
                  <a:lnTo>
                    <a:pt x="289433" y="109943"/>
                  </a:lnTo>
                  <a:lnTo>
                    <a:pt x="289433" y="348157"/>
                  </a:lnTo>
                  <a:lnTo>
                    <a:pt x="379374" y="348157"/>
                  </a:lnTo>
                  <a:lnTo>
                    <a:pt x="379374" y="109943"/>
                  </a:lnTo>
                  <a:close/>
                </a:path>
                <a:path w="1129029" h="685800">
                  <a:moveTo>
                    <a:pt x="381063" y="46494"/>
                  </a:moveTo>
                  <a:lnTo>
                    <a:pt x="377329" y="28295"/>
                  </a:lnTo>
                  <a:lnTo>
                    <a:pt x="367195" y="13449"/>
                  </a:lnTo>
                  <a:lnTo>
                    <a:pt x="352247" y="3492"/>
                  </a:lnTo>
                  <a:lnTo>
                    <a:pt x="334060" y="0"/>
                  </a:lnTo>
                  <a:lnTo>
                    <a:pt x="315937" y="3746"/>
                  </a:lnTo>
                  <a:lnTo>
                    <a:pt x="301142" y="13906"/>
                  </a:lnTo>
                  <a:lnTo>
                    <a:pt x="291223" y="28917"/>
                  </a:lnTo>
                  <a:lnTo>
                    <a:pt x="287743" y="47167"/>
                  </a:lnTo>
                  <a:lnTo>
                    <a:pt x="287743" y="47840"/>
                  </a:lnTo>
                  <a:lnTo>
                    <a:pt x="291566" y="65786"/>
                  </a:lnTo>
                  <a:lnTo>
                    <a:pt x="301561" y="80416"/>
                  </a:lnTo>
                  <a:lnTo>
                    <a:pt x="316318" y="90220"/>
                  </a:lnTo>
                  <a:lnTo>
                    <a:pt x="334403" y="93662"/>
                  </a:lnTo>
                  <a:lnTo>
                    <a:pt x="334746" y="93662"/>
                  </a:lnTo>
                  <a:lnTo>
                    <a:pt x="352869" y="89916"/>
                  </a:lnTo>
                  <a:lnTo>
                    <a:pt x="367665" y="79743"/>
                  </a:lnTo>
                  <a:lnTo>
                    <a:pt x="377583" y="64744"/>
                  </a:lnTo>
                  <a:lnTo>
                    <a:pt x="381063" y="46494"/>
                  </a:lnTo>
                  <a:close/>
                </a:path>
                <a:path w="1129029" h="685800">
                  <a:moveTo>
                    <a:pt x="522401" y="458444"/>
                  </a:moveTo>
                  <a:lnTo>
                    <a:pt x="475970" y="453631"/>
                  </a:lnTo>
                  <a:lnTo>
                    <a:pt x="444969" y="443852"/>
                  </a:lnTo>
                  <a:lnTo>
                    <a:pt x="437527" y="472020"/>
                  </a:lnTo>
                  <a:lnTo>
                    <a:pt x="433806" y="467766"/>
                  </a:lnTo>
                  <a:lnTo>
                    <a:pt x="433806" y="559904"/>
                  </a:lnTo>
                  <a:lnTo>
                    <a:pt x="430999" y="578027"/>
                  </a:lnTo>
                  <a:lnTo>
                    <a:pt x="422948" y="592442"/>
                  </a:lnTo>
                  <a:lnTo>
                    <a:pt x="410273" y="601941"/>
                  </a:lnTo>
                  <a:lnTo>
                    <a:pt x="393573" y="605370"/>
                  </a:lnTo>
                  <a:lnTo>
                    <a:pt x="376669" y="601713"/>
                  </a:lnTo>
                  <a:lnTo>
                    <a:pt x="363524" y="591807"/>
                  </a:lnTo>
                  <a:lnTo>
                    <a:pt x="355015" y="577316"/>
                  </a:lnTo>
                  <a:lnTo>
                    <a:pt x="351980" y="559904"/>
                  </a:lnTo>
                  <a:lnTo>
                    <a:pt x="355104" y="542493"/>
                  </a:lnTo>
                  <a:lnTo>
                    <a:pt x="363778" y="528002"/>
                  </a:lnTo>
                  <a:lnTo>
                    <a:pt x="376948" y="518109"/>
                  </a:lnTo>
                  <a:lnTo>
                    <a:pt x="393573" y="514438"/>
                  </a:lnTo>
                  <a:lnTo>
                    <a:pt x="409994" y="517867"/>
                  </a:lnTo>
                  <a:lnTo>
                    <a:pt x="422694" y="527367"/>
                  </a:lnTo>
                  <a:lnTo>
                    <a:pt x="430898" y="541782"/>
                  </a:lnTo>
                  <a:lnTo>
                    <a:pt x="431012" y="542493"/>
                  </a:lnTo>
                  <a:lnTo>
                    <a:pt x="433806" y="559904"/>
                  </a:lnTo>
                  <a:lnTo>
                    <a:pt x="433806" y="467766"/>
                  </a:lnTo>
                  <a:lnTo>
                    <a:pt x="423418" y="455866"/>
                  </a:lnTo>
                  <a:lnTo>
                    <a:pt x="405892" y="443852"/>
                  </a:lnTo>
                  <a:lnTo>
                    <a:pt x="386181" y="436562"/>
                  </a:lnTo>
                  <a:lnTo>
                    <a:pt x="364832" y="434352"/>
                  </a:lnTo>
                  <a:lnTo>
                    <a:pt x="326644" y="443725"/>
                  </a:lnTo>
                  <a:lnTo>
                    <a:pt x="293408" y="469900"/>
                  </a:lnTo>
                  <a:lnTo>
                    <a:pt x="269925" y="509943"/>
                  </a:lnTo>
                  <a:lnTo>
                    <a:pt x="261035" y="560920"/>
                  </a:lnTo>
                  <a:lnTo>
                    <a:pt x="269925" y="611644"/>
                  </a:lnTo>
                  <a:lnTo>
                    <a:pt x="293408" y="651103"/>
                  </a:lnTo>
                  <a:lnTo>
                    <a:pt x="326644" y="676694"/>
                  </a:lnTo>
                  <a:lnTo>
                    <a:pt x="364832" y="685800"/>
                  </a:lnTo>
                  <a:lnTo>
                    <a:pt x="386130" y="683450"/>
                  </a:lnTo>
                  <a:lnTo>
                    <a:pt x="405879" y="676122"/>
                  </a:lnTo>
                  <a:lnTo>
                    <a:pt x="423265" y="664235"/>
                  </a:lnTo>
                  <a:lnTo>
                    <a:pt x="437527" y="648131"/>
                  </a:lnTo>
                  <a:lnTo>
                    <a:pt x="445985" y="679018"/>
                  </a:lnTo>
                  <a:lnTo>
                    <a:pt x="522401" y="679018"/>
                  </a:lnTo>
                  <a:lnTo>
                    <a:pt x="522401" y="648131"/>
                  </a:lnTo>
                  <a:lnTo>
                    <a:pt x="522401" y="605370"/>
                  </a:lnTo>
                  <a:lnTo>
                    <a:pt x="522401" y="514438"/>
                  </a:lnTo>
                  <a:lnTo>
                    <a:pt x="522401" y="472020"/>
                  </a:lnTo>
                  <a:lnTo>
                    <a:pt x="522401" y="458444"/>
                  </a:lnTo>
                  <a:close/>
                </a:path>
                <a:path w="1129029" h="685800">
                  <a:moveTo>
                    <a:pt x="662381" y="109943"/>
                  </a:moveTo>
                  <a:lnTo>
                    <a:pt x="585965" y="109943"/>
                  </a:lnTo>
                  <a:lnTo>
                    <a:pt x="577507" y="140830"/>
                  </a:lnTo>
                  <a:lnTo>
                    <a:pt x="573455" y="136156"/>
                  </a:lnTo>
                  <a:lnTo>
                    <a:pt x="573455" y="222948"/>
                  </a:lnTo>
                  <a:lnTo>
                    <a:pt x="570598" y="238671"/>
                  </a:lnTo>
                  <a:lnTo>
                    <a:pt x="562508" y="251739"/>
                  </a:lnTo>
                  <a:lnTo>
                    <a:pt x="549922" y="260692"/>
                  </a:lnTo>
                  <a:lnTo>
                    <a:pt x="533552" y="264007"/>
                  </a:lnTo>
                  <a:lnTo>
                    <a:pt x="517194" y="260692"/>
                  </a:lnTo>
                  <a:lnTo>
                    <a:pt x="504609" y="251739"/>
                  </a:lnTo>
                  <a:lnTo>
                    <a:pt x="496519" y="238671"/>
                  </a:lnTo>
                  <a:lnTo>
                    <a:pt x="493661" y="222948"/>
                  </a:lnTo>
                  <a:lnTo>
                    <a:pt x="493661" y="221589"/>
                  </a:lnTo>
                  <a:lnTo>
                    <a:pt x="493318" y="220573"/>
                  </a:lnTo>
                  <a:lnTo>
                    <a:pt x="496963" y="204927"/>
                  </a:lnTo>
                  <a:lnTo>
                    <a:pt x="505955" y="192405"/>
                  </a:lnTo>
                  <a:lnTo>
                    <a:pt x="518947" y="184200"/>
                  </a:lnTo>
                  <a:lnTo>
                    <a:pt x="534568" y="181546"/>
                  </a:lnTo>
                  <a:lnTo>
                    <a:pt x="550151" y="185204"/>
                  </a:lnTo>
                  <a:lnTo>
                    <a:pt x="562635" y="194233"/>
                  </a:lnTo>
                  <a:lnTo>
                    <a:pt x="570801" y="207264"/>
                  </a:lnTo>
                  <a:lnTo>
                    <a:pt x="573455" y="222948"/>
                  </a:lnTo>
                  <a:lnTo>
                    <a:pt x="573455" y="136156"/>
                  </a:lnTo>
                  <a:lnTo>
                    <a:pt x="565873" y="127406"/>
                  </a:lnTo>
                  <a:lnTo>
                    <a:pt x="550583" y="115417"/>
                  </a:lnTo>
                  <a:lnTo>
                    <a:pt x="531431" y="106807"/>
                  </a:lnTo>
                  <a:lnTo>
                    <a:pt x="508203" y="103492"/>
                  </a:lnTo>
                  <a:lnTo>
                    <a:pt x="468795" y="112141"/>
                  </a:lnTo>
                  <a:lnTo>
                    <a:pt x="435203" y="136461"/>
                  </a:lnTo>
                  <a:lnTo>
                    <a:pt x="411822" y="174078"/>
                  </a:lnTo>
                  <a:lnTo>
                    <a:pt x="403047" y="222605"/>
                  </a:lnTo>
                  <a:lnTo>
                    <a:pt x="403098" y="222948"/>
                  </a:lnTo>
                  <a:lnTo>
                    <a:pt x="411505" y="271246"/>
                  </a:lnTo>
                  <a:lnTo>
                    <a:pt x="434276" y="309092"/>
                  </a:lnTo>
                  <a:lnTo>
                    <a:pt x="467372" y="333641"/>
                  </a:lnTo>
                  <a:lnTo>
                    <a:pt x="506844" y="342392"/>
                  </a:lnTo>
                  <a:lnTo>
                    <a:pt x="526173" y="340169"/>
                  </a:lnTo>
                  <a:lnTo>
                    <a:pt x="544080" y="333311"/>
                  </a:lnTo>
                  <a:lnTo>
                    <a:pt x="559765" y="322249"/>
                  </a:lnTo>
                  <a:lnTo>
                    <a:pt x="572439" y="307441"/>
                  </a:lnTo>
                  <a:lnTo>
                    <a:pt x="572439" y="318300"/>
                  </a:lnTo>
                  <a:lnTo>
                    <a:pt x="568096" y="337426"/>
                  </a:lnTo>
                  <a:lnTo>
                    <a:pt x="555409" y="352704"/>
                  </a:lnTo>
                  <a:lnTo>
                    <a:pt x="534924" y="362826"/>
                  </a:lnTo>
                  <a:lnTo>
                    <a:pt x="507187" y="366483"/>
                  </a:lnTo>
                  <a:lnTo>
                    <a:pt x="487413" y="364185"/>
                  </a:lnTo>
                  <a:lnTo>
                    <a:pt x="465975" y="357784"/>
                  </a:lnTo>
                  <a:lnTo>
                    <a:pt x="444842" y="348018"/>
                  </a:lnTo>
                  <a:lnTo>
                    <a:pt x="426034" y="335610"/>
                  </a:lnTo>
                  <a:lnTo>
                    <a:pt x="426034" y="417728"/>
                  </a:lnTo>
                  <a:lnTo>
                    <a:pt x="447281" y="428904"/>
                  </a:lnTo>
                  <a:lnTo>
                    <a:pt x="469734" y="436943"/>
                  </a:lnTo>
                  <a:lnTo>
                    <a:pt x="493077" y="441731"/>
                  </a:lnTo>
                  <a:lnTo>
                    <a:pt x="516991" y="443179"/>
                  </a:lnTo>
                  <a:lnTo>
                    <a:pt x="566254" y="437222"/>
                  </a:lnTo>
                  <a:lnTo>
                    <a:pt x="606577" y="419963"/>
                  </a:lnTo>
                  <a:lnTo>
                    <a:pt x="636816" y="392303"/>
                  </a:lnTo>
                  <a:lnTo>
                    <a:pt x="655789" y="355168"/>
                  </a:lnTo>
                  <a:lnTo>
                    <a:pt x="662381" y="309473"/>
                  </a:lnTo>
                  <a:lnTo>
                    <a:pt x="662381" y="307441"/>
                  </a:lnTo>
                  <a:lnTo>
                    <a:pt x="662381" y="264007"/>
                  </a:lnTo>
                  <a:lnTo>
                    <a:pt x="662381" y="181546"/>
                  </a:lnTo>
                  <a:lnTo>
                    <a:pt x="662381" y="140830"/>
                  </a:lnTo>
                  <a:lnTo>
                    <a:pt x="662381" y="109943"/>
                  </a:lnTo>
                  <a:close/>
                </a:path>
                <a:path w="1129029" h="685800">
                  <a:moveTo>
                    <a:pt x="928814" y="187655"/>
                  </a:moveTo>
                  <a:lnTo>
                    <a:pt x="923124" y="151828"/>
                  </a:lnTo>
                  <a:lnTo>
                    <a:pt x="906843" y="125298"/>
                  </a:lnTo>
                  <a:lnTo>
                    <a:pt x="881176" y="108826"/>
                  </a:lnTo>
                  <a:lnTo>
                    <a:pt x="847331" y="103162"/>
                  </a:lnTo>
                  <a:lnTo>
                    <a:pt x="830554" y="104838"/>
                  </a:lnTo>
                  <a:lnTo>
                    <a:pt x="814539" y="109778"/>
                  </a:lnTo>
                  <a:lnTo>
                    <a:pt x="799782" y="117754"/>
                  </a:lnTo>
                  <a:lnTo>
                    <a:pt x="786803" y="128612"/>
                  </a:lnTo>
                  <a:lnTo>
                    <a:pt x="786472" y="128612"/>
                  </a:lnTo>
                  <a:lnTo>
                    <a:pt x="786472" y="7810"/>
                  </a:lnTo>
                  <a:lnTo>
                    <a:pt x="696531" y="7810"/>
                  </a:lnTo>
                  <a:lnTo>
                    <a:pt x="696531" y="348157"/>
                  </a:lnTo>
                  <a:lnTo>
                    <a:pt x="786472" y="348157"/>
                  </a:lnTo>
                  <a:lnTo>
                    <a:pt x="786472" y="210045"/>
                  </a:lnTo>
                  <a:lnTo>
                    <a:pt x="788377" y="199618"/>
                  </a:lnTo>
                  <a:lnTo>
                    <a:pt x="793864" y="191211"/>
                  </a:lnTo>
                  <a:lnTo>
                    <a:pt x="802589" y="185623"/>
                  </a:lnTo>
                  <a:lnTo>
                    <a:pt x="814197" y="183578"/>
                  </a:lnTo>
                  <a:lnTo>
                    <a:pt x="824903" y="185204"/>
                  </a:lnTo>
                  <a:lnTo>
                    <a:pt x="832624" y="190246"/>
                  </a:lnTo>
                  <a:lnTo>
                    <a:pt x="837298" y="198894"/>
                  </a:lnTo>
                  <a:lnTo>
                    <a:pt x="838873" y="211404"/>
                  </a:lnTo>
                  <a:lnTo>
                    <a:pt x="838873" y="348157"/>
                  </a:lnTo>
                  <a:lnTo>
                    <a:pt x="928814" y="348157"/>
                  </a:lnTo>
                  <a:lnTo>
                    <a:pt x="928814" y="187655"/>
                  </a:lnTo>
                  <a:close/>
                </a:path>
                <a:path w="1129029" h="685800">
                  <a:moveTo>
                    <a:pt x="978865" y="518502"/>
                  </a:moveTo>
                  <a:lnTo>
                    <a:pt x="973162" y="482688"/>
                  </a:lnTo>
                  <a:lnTo>
                    <a:pt x="956881" y="456158"/>
                  </a:lnTo>
                  <a:lnTo>
                    <a:pt x="931214" y="439674"/>
                  </a:lnTo>
                  <a:lnTo>
                    <a:pt x="897369" y="434009"/>
                  </a:lnTo>
                  <a:lnTo>
                    <a:pt x="880592" y="435698"/>
                  </a:lnTo>
                  <a:lnTo>
                    <a:pt x="864577" y="440626"/>
                  </a:lnTo>
                  <a:lnTo>
                    <a:pt x="849820" y="448614"/>
                  </a:lnTo>
                  <a:lnTo>
                    <a:pt x="836853" y="459460"/>
                  </a:lnTo>
                  <a:lnTo>
                    <a:pt x="836510" y="459460"/>
                  </a:lnTo>
                  <a:lnTo>
                    <a:pt x="836510" y="360718"/>
                  </a:lnTo>
                  <a:lnTo>
                    <a:pt x="746239" y="360718"/>
                  </a:lnTo>
                  <a:lnTo>
                    <a:pt x="746569" y="679018"/>
                  </a:lnTo>
                  <a:lnTo>
                    <a:pt x="836510" y="679018"/>
                  </a:lnTo>
                  <a:lnTo>
                    <a:pt x="836510" y="540905"/>
                  </a:lnTo>
                  <a:lnTo>
                    <a:pt x="838415" y="530466"/>
                  </a:lnTo>
                  <a:lnTo>
                    <a:pt x="843902" y="522071"/>
                  </a:lnTo>
                  <a:lnTo>
                    <a:pt x="852627" y="516470"/>
                  </a:lnTo>
                  <a:lnTo>
                    <a:pt x="864235" y="514438"/>
                  </a:lnTo>
                  <a:lnTo>
                    <a:pt x="874941" y="516064"/>
                  </a:lnTo>
                  <a:lnTo>
                    <a:pt x="882662" y="521093"/>
                  </a:lnTo>
                  <a:lnTo>
                    <a:pt x="887349" y="529755"/>
                  </a:lnTo>
                  <a:lnTo>
                    <a:pt x="888923" y="542264"/>
                  </a:lnTo>
                  <a:lnTo>
                    <a:pt x="888923" y="679018"/>
                  </a:lnTo>
                  <a:lnTo>
                    <a:pt x="978865" y="679018"/>
                  </a:lnTo>
                  <a:lnTo>
                    <a:pt x="978865" y="518502"/>
                  </a:lnTo>
                  <a:close/>
                </a:path>
                <a:path w="1129029" h="685800">
                  <a:moveTo>
                    <a:pt x="1128979" y="274866"/>
                  </a:moveTo>
                  <a:lnTo>
                    <a:pt x="1121879" y="276225"/>
                  </a:lnTo>
                  <a:lnTo>
                    <a:pt x="1114780" y="276898"/>
                  </a:lnTo>
                  <a:lnTo>
                    <a:pt x="1107681" y="276898"/>
                  </a:lnTo>
                  <a:lnTo>
                    <a:pt x="1091196" y="275145"/>
                  </a:lnTo>
                  <a:lnTo>
                    <a:pt x="1078014" y="269481"/>
                  </a:lnTo>
                  <a:lnTo>
                    <a:pt x="1069263" y="259295"/>
                  </a:lnTo>
                  <a:lnTo>
                    <a:pt x="1066088" y="243979"/>
                  </a:lnTo>
                  <a:lnTo>
                    <a:pt x="1066088" y="183235"/>
                  </a:lnTo>
                  <a:lnTo>
                    <a:pt x="1126274" y="183235"/>
                  </a:lnTo>
                  <a:lnTo>
                    <a:pt x="1126274" y="109943"/>
                  </a:lnTo>
                  <a:lnTo>
                    <a:pt x="1066088" y="109943"/>
                  </a:lnTo>
                  <a:lnTo>
                    <a:pt x="1066088" y="54635"/>
                  </a:lnTo>
                  <a:lnTo>
                    <a:pt x="979538" y="54635"/>
                  </a:lnTo>
                  <a:lnTo>
                    <a:pt x="979538" y="109601"/>
                  </a:lnTo>
                  <a:lnTo>
                    <a:pt x="947077" y="109601"/>
                  </a:lnTo>
                  <a:lnTo>
                    <a:pt x="947077" y="183235"/>
                  </a:lnTo>
                  <a:lnTo>
                    <a:pt x="979538" y="183235"/>
                  </a:lnTo>
                  <a:lnTo>
                    <a:pt x="979538" y="249415"/>
                  </a:lnTo>
                  <a:lnTo>
                    <a:pt x="985989" y="292481"/>
                  </a:lnTo>
                  <a:lnTo>
                    <a:pt x="1005573" y="325678"/>
                  </a:lnTo>
                  <a:lnTo>
                    <a:pt x="1038593" y="347040"/>
                  </a:lnTo>
                  <a:lnTo>
                    <a:pt x="1085367" y="354609"/>
                  </a:lnTo>
                  <a:lnTo>
                    <a:pt x="1096314" y="354342"/>
                  </a:lnTo>
                  <a:lnTo>
                    <a:pt x="1107300" y="353504"/>
                  </a:lnTo>
                  <a:lnTo>
                    <a:pt x="1118222" y="352031"/>
                  </a:lnTo>
                  <a:lnTo>
                    <a:pt x="1128979" y="349859"/>
                  </a:lnTo>
                  <a:lnTo>
                    <a:pt x="1128979" y="274866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6908696" y="592042"/>
              <a:ext cx="83185" cy="39370"/>
            </a:xfrm>
            <a:custGeom>
              <a:avLst/>
              <a:gdLst/>
              <a:ahLst/>
              <a:cxnLst/>
              <a:rect l="l" t="t" r="r" b="b"/>
              <a:pathLst>
                <a:path w="83184" h="39370">
                  <a:moveTo>
                    <a:pt x="74698" y="39230"/>
                  </a:moveTo>
                  <a:lnTo>
                    <a:pt x="51860" y="38684"/>
                  </a:lnTo>
                  <a:lnTo>
                    <a:pt x="53393" y="38684"/>
                  </a:lnTo>
                  <a:lnTo>
                    <a:pt x="26547" y="33960"/>
                  </a:lnTo>
                  <a:lnTo>
                    <a:pt x="0" y="21717"/>
                  </a:lnTo>
                  <a:lnTo>
                    <a:pt x="4057" y="5768"/>
                  </a:lnTo>
                  <a:lnTo>
                    <a:pt x="5748" y="0"/>
                  </a:lnTo>
                  <a:lnTo>
                    <a:pt x="14486" y="3510"/>
                  </a:lnTo>
                  <a:lnTo>
                    <a:pt x="23414" y="6447"/>
                  </a:lnTo>
                  <a:lnTo>
                    <a:pt x="62383" y="13870"/>
                  </a:lnTo>
                  <a:lnTo>
                    <a:pt x="72780" y="14533"/>
                  </a:lnTo>
                  <a:lnTo>
                    <a:pt x="83177" y="14533"/>
                  </a:lnTo>
                  <a:lnTo>
                    <a:pt x="83177" y="38684"/>
                  </a:lnTo>
                  <a:lnTo>
                    <a:pt x="74698" y="39230"/>
                  </a:lnTo>
                  <a:close/>
                </a:path>
              </a:pathLst>
            </a:custGeom>
            <a:solidFill>
              <a:srgbClr val="000000">
                <a:alpha val="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010808" y="534694"/>
              <a:ext cx="182245" cy="299720"/>
            </a:xfrm>
            <a:custGeom>
              <a:avLst/>
              <a:gdLst/>
              <a:ahLst/>
              <a:cxnLst/>
              <a:rect l="l" t="t" r="r" b="b"/>
              <a:pathLst>
                <a:path w="182245" h="299719">
                  <a:moveTo>
                    <a:pt x="138291" y="299295"/>
                  </a:moveTo>
                  <a:lnTo>
                    <a:pt x="91656" y="291734"/>
                  </a:lnTo>
                  <a:lnTo>
                    <a:pt x="58621" y="270366"/>
                  </a:lnTo>
                  <a:lnTo>
                    <a:pt x="38963" y="237164"/>
                  </a:lnTo>
                  <a:lnTo>
                    <a:pt x="32459" y="194100"/>
                  </a:lnTo>
                  <a:lnTo>
                    <a:pt x="32459" y="127929"/>
                  </a:lnTo>
                  <a:lnTo>
                    <a:pt x="0" y="127929"/>
                  </a:lnTo>
                  <a:lnTo>
                    <a:pt x="0" y="70582"/>
                  </a:lnTo>
                  <a:lnTo>
                    <a:pt x="7856" y="69632"/>
                  </a:lnTo>
                  <a:lnTo>
                    <a:pt x="15680" y="68333"/>
                  </a:lnTo>
                  <a:lnTo>
                    <a:pt x="56127" y="55651"/>
                  </a:lnTo>
                  <a:lnTo>
                    <a:pt x="93690" y="29294"/>
                  </a:lnTo>
                  <a:lnTo>
                    <a:pt x="114960" y="0"/>
                  </a:lnTo>
                  <a:lnTo>
                    <a:pt x="119018" y="0"/>
                  </a:lnTo>
                  <a:lnTo>
                    <a:pt x="119018" y="54293"/>
                  </a:lnTo>
                  <a:lnTo>
                    <a:pt x="179203" y="54293"/>
                  </a:lnTo>
                  <a:lnTo>
                    <a:pt x="179203" y="127930"/>
                  </a:lnTo>
                  <a:lnTo>
                    <a:pt x="119018" y="127930"/>
                  </a:lnTo>
                  <a:lnTo>
                    <a:pt x="119018" y="188671"/>
                  </a:lnTo>
                  <a:lnTo>
                    <a:pt x="122188" y="203978"/>
                  </a:lnTo>
                  <a:lnTo>
                    <a:pt x="130936" y="214164"/>
                  </a:lnTo>
                  <a:lnTo>
                    <a:pt x="144123" y="219832"/>
                  </a:lnTo>
                  <a:lnTo>
                    <a:pt x="160607" y="221587"/>
                  </a:lnTo>
                  <a:lnTo>
                    <a:pt x="167707" y="221587"/>
                  </a:lnTo>
                  <a:lnTo>
                    <a:pt x="174808" y="220908"/>
                  </a:lnTo>
                  <a:lnTo>
                    <a:pt x="181908" y="219550"/>
                  </a:lnTo>
                  <a:lnTo>
                    <a:pt x="181908" y="294544"/>
                  </a:lnTo>
                  <a:lnTo>
                    <a:pt x="171146" y="296718"/>
                  </a:lnTo>
                  <a:lnTo>
                    <a:pt x="160226" y="298192"/>
                  </a:lnTo>
                  <a:lnTo>
                    <a:pt x="149242" y="299030"/>
                  </a:lnTo>
                  <a:lnTo>
                    <a:pt x="138291" y="299295"/>
                  </a:lnTo>
                  <a:close/>
                </a:path>
              </a:pathLst>
            </a:custGeom>
            <a:solidFill>
              <a:srgbClr val="36A8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10808" y="534355"/>
              <a:ext cx="119018" cy="95014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5612022" y="0"/>
              <a:ext cx="2160905" cy="1824989"/>
            </a:xfrm>
            <a:custGeom>
              <a:avLst/>
              <a:gdLst/>
              <a:ahLst/>
              <a:cxnLst/>
              <a:rect l="l" t="t" r="r" b="b"/>
              <a:pathLst>
                <a:path w="2160904" h="1824989">
                  <a:moveTo>
                    <a:pt x="1404892" y="1824463"/>
                  </a:moveTo>
                  <a:lnTo>
                    <a:pt x="1018460" y="1817395"/>
                  </a:lnTo>
                  <a:lnTo>
                    <a:pt x="583726" y="1783408"/>
                  </a:lnTo>
                  <a:lnTo>
                    <a:pt x="271948" y="1704333"/>
                  </a:lnTo>
                  <a:lnTo>
                    <a:pt x="236004" y="1681967"/>
                  </a:lnTo>
                  <a:lnTo>
                    <a:pt x="203256" y="1656260"/>
                  </a:lnTo>
                  <a:lnTo>
                    <a:pt x="173563" y="1627412"/>
                  </a:lnTo>
                  <a:lnTo>
                    <a:pt x="146786" y="1595624"/>
                  </a:lnTo>
                  <a:lnTo>
                    <a:pt x="122787" y="1561099"/>
                  </a:lnTo>
                  <a:lnTo>
                    <a:pt x="101424" y="1524036"/>
                  </a:lnTo>
                  <a:lnTo>
                    <a:pt x="82559" y="1484638"/>
                  </a:lnTo>
                  <a:lnTo>
                    <a:pt x="66053" y="1443104"/>
                  </a:lnTo>
                  <a:lnTo>
                    <a:pt x="51765" y="1399638"/>
                  </a:lnTo>
                  <a:lnTo>
                    <a:pt x="39556" y="1354438"/>
                  </a:lnTo>
                  <a:lnTo>
                    <a:pt x="29288" y="1307708"/>
                  </a:lnTo>
                  <a:lnTo>
                    <a:pt x="20819" y="1259648"/>
                  </a:lnTo>
                  <a:lnTo>
                    <a:pt x="14011" y="1210459"/>
                  </a:lnTo>
                  <a:lnTo>
                    <a:pt x="8724" y="1160342"/>
                  </a:lnTo>
                  <a:lnTo>
                    <a:pt x="4819" y="1109499"/>
                  </a:lnTo>
                  <a:lnTo>
                    <a:pt x="2157" y="1058131"/>
                  </a:lnTo>
                  <a:lnTo>
                    <a:pt x="596" y="1006439"/>
                  </a:lnTo>
                  <a:lnTo>
                    <a:pt x="0" y="954623"/>
                  </a:lnTo>
                  <a:lnTo>
                    <a:pt x="226" y="902886"/>
                  </a:lnTo>
                  <a:lnTo>
                    <a:pt x="1137" y="851429"/>
                  </a:lnTo>
                  <a:lnTo>
                    <a:pt x="2593" y="800452"/>
                  </a:lnTo>
                  <a:lnTo>
                    <a:pt x="4453" y="750157"/>
                  </a:lnTo>
                  <a:lnTo>
                    <a:pt x="6580" y="700746"/>
                  </a:lnTo>
                  <a:lnTo>
                    <a:pt x="8832" y="652418"/>
                  </a:lnTo>
                  <a:lnTo>
                    <a:pt x="10715" y="611473"/>
                  </a:lnTo>
                  <a:lnTo>
                    <a:pt x="12377" y="567976"/>
                  </a:lnTo>
                  <a:lnTo>
                    <a:pt x="13925" y="522228"/>
                  </a:lnTo>
                  <a:lnTo>
                    <a:pt x="15464" y="474525"/>
                  </a:lnTo>
                  <a:lnTo>
                    <a:pt x="17102" y="425167"/>
                  </a:lnTo>
                  <a:lnTo>
                    <a:pt x="18943" y="374452"/>
                  </a:lnTo>
                  <a:lnTo>
                    <a:pt x="21094" y="322678"/>
                  </a:lnTo>
                  <a:lnTo>
                    <a:pt x="23661" y="270143"/>
                  </a:lnTo>
                  <a:lnTo>
                    <a:pt x="26750" y="217147"/>
                  </a:lnTo>
                  <a:lnTo>
                    <a:pt x="30468" y="163987"/>
                  </a:lnTo>
                  <a:lnTo>
                    <a:pt x="34920" y="110962"/>
                  </a:lnTo>
                  <a:lnTo>
                    <a:pt x="40212" y="58370"/>
                  </a:lnTo>
                  <a:lnTo>
                    <a:pt x="46451" y="6509"/>
                  </a:lnTo>
                  <a:lnTo>
                    <a:pt x="47384" y="0"/>
                  </a:lnTo>
                  <a:lnTo>
                    <a:pt x="2160377" y="0"/>
                  </a:lnTo>
                  <a:lnTo>
                    <a:pt x="2160377" y="1820764"/>
                  </a:lnTo>
                  <a:lnTo>
                    <a:pt x="1691859" y="1820764"/>
                  </a:lnTo>
                  <a:lnTo>
                    <a:pt x="1404892" y="1824463"/>
                  </a:lnTo>
                  <a:close/>
                </a:path>
                <a:path w="2160904" h="1824989">
                  <a:moveTo>
                    <a:pt x="2160377" y="1822535"/>
                  </a:moveTo>
                  <a:lnTo>
                    <a:pt x="1691859" y="1820764"/>
                  </a:lnTo>
                  <a:lnTo>
                    <a:pt x="2160377" y="1820764"/>
                  </a:lnTo>
                  <a:lnTo>
                    <a:pt x="2160377" y="182253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97042" y="148189"/>
              <a:ext cx="1381124" cy="1381124"/>
            </a:xfrm>
            <a:prstGeom prst="rect">
              <a:avLst/>
            </a:prstGeom>
          </p:spPr>
        </p:pic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B2B04F46-550C-DB0B-8A40-B3331C9E7A90}"/>
              </a:ext>
            </a:extLst>
          </p:cNvPr>
          <p:cNvSpPr txBox="1"/>
          <p:nvPr/>
        </p:nvSpPr>
        <p:spPr>
          <a:xfrm>
            <a:off x="340271" y="510829"/>
            <a:ext cx="24657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+mj-lt"/>
              </a:rPr>
              <a:t>Event Name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Branding Site: Flyer PPT Template</dc:title>
  <dc:creator>BrightPath Kids</dc:creator>
  <cp:keywords>DAGvTtvpXPs,BAEXEqMjb-Q,0</cp:keywords>
  <cp:lastModifiedBy>Michelle Cortez</cp:lastModifiedBy>
  <cp:revision>1</cp:revision>
  <dcterms:created xsi:type="dcterms:W3CDTF">2025-12-11T22:38:26Z</dcterms:created>
  <dcterms:modified xsi:type="dcterms:W3CDTF">2025-12-11T22:50:22Z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2025-12-11T00:00:00Z</vt:filetime>
  </property>
  <property fmtid="{D5CDD505-2E9C-101B-9397-08002B2CF9AE}" pid="3" name="Creator">
    <vt:lpwstr>Canva</vt:lpwstr>
  </property>
  <property fmtid="{D5CDD505-2E9C-101B-9397-08002B2CF9AE}" pid="4" name="LastSaved">
    <vt:filetime>2025-12-11T00:00:00Z</vt:filetime>
  </property>
  <property fmtid="{D5CDD505-2E9C-101B-9397-08002B2CF9AE}" pid="5" name="Producer">
    <vt:lpwstr>Canva</vt:lpwstr>
  </property>
</Properties>
</file>