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r9j3JDyE1u/nXf2e5FXnUG7Ec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Play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Play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rgbClr val="757575"/>
              </a:buClr>
              <a:buSzPts val="2040"/>
              <a:buNone/>
              <a:defRPr sz="204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700"/>
              <a:buNone/>
              <a:defRPr sz="17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530"/>
              <a:buNone/>
              <a:defRPr sz="153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757575"/>
              </a:buClr>
              <a:buSzPts val="1360"/>
              <a:buNone/>
              <a:defRPr sz="136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Play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4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Play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Play"/>
              <a:buNone/>
              <a:defRPr b="0" i="0" sz="374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5755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5755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5755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5755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5755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76" y="5010"/>
            <a:ext cx="7768224" cy="1005378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Fillable Text Here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254486"/>
                </a:solidFill>
                <a:latin typeface="Arial"/>
                <a:ea typeface="Arial"/>
                <a:cs typeface="Arial"/>
                <a:sym typeface="Arial"/>
              </a:rPr>
              <a:t>You’re Invited!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254486"/>
                </a:solidFill>
                <a:latin typeface="Arial"/>
                <a:ea typeface="Arial"/>
                <a:cs typeface="Arial"/>
                <a:sym typeface="Arial"/>
              </a:rPr>
              <a:t>Fillable Text Here</a:t>
            </a:r>
            <a:endParaRPr/>
          </a:p>
        </p:txBody>
      </p:sp>
      <p:grpSp>
        <p:nvGrpSpPr>
          <p:cNvPr id="88" name="Google Shape;88;p1"/>
          <p:cNvGrpSpPr/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47700" y="5029200"/>
              <a:ext cx="412771" cy="488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0" name="Google Shape;90;p1"/>
            <p:cNvSpPr txBox="1"/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2000" u="none" cap="none" strike="noStrike">
                  <a:solidFill>
                    <a:srgbClr val="254486"/>
                  </a:solidFill>
                  <a:latin typeface="Arial"/>
                  <a:ea typeface="Arial"/>
                  <a:cs typeface="Arial"/>
                  <a:sym typeface="Arial"/>
                </a:rPr>
                <a:t>Fillable Text Here</a:t>
              </a:r>
              <a:endParaRPr/>
            </a:p>
          </p:txBody>
        </p:sp>
      </p:grpSp>
      <p:grpSp>
        <p:nvGrpSpPr>
          <p:cNvPr id="91" name="Google Shape;91;p1"/>
          <p:cNvGrpSpPr/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92" name="Google Shape;92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47700" y="5029200"/>
              <a:ext cx="412771" cy="488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Google Shape;93;p1"/>
            <p:cNvSpPr txBox="1"/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254486"/>
                  </a:solidFill>
                  <a:latin typeface="Arial"/>
                  <a:ea typeface="Arial"/>
                  <a:cs typeface="Arial"/>
                  <a:sym typeface="Arial"/>
                </a:rPr>
                <a:t>Fillable Text Here</a:t>
              </a:r>
              <a:endParaRPr/>
            </a:p>
          </p:txBody>
        </p:sp>
      </p:grpSp>
      <p:grpSp>
        <p:nvGrpSpPr>
          <p:cNvPr id="94" name="Google Shape;94;p1"/>
          <p:cNvGrpSpPr/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95" name="Google Shape;95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47700" y="5029200"/>
              <a:ext cx="412771" cy="488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1"/>
            <p:cNvSpPr txBox="1"/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254486"/>
                  </a:solidFill>
                  <a:latin typeface="Arial"/>
                  <a:ea typeface="Arial"/>
                  <a:cs typeface="Arial"/>
                  <a:sym typeface="Arial"/>
                </a:rPr>
                <a:t>Fillable Text Here</a:t>
              </a:r>
              <a:endParaRPr/>
            </a:p>
          </p:txBody>
        </p:sp>
      </p:grpSp>
      <p:grpSp>
        <p:nvGrpSpPr>
          <p:cNvPr id="97" name="Google Shape;97;p1"/>
          <p:cNvGrpSpPr/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98" name="Google Shape;98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47700" y="5029200"/>
              <a:ext cx="412771" cy="4889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9" name="Google Shape;99;p1"/>
            <p:cNvSpPr txBox="1"/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254486"/>
                  </a:solidFill>
                  <a:latin typeface="Arial"/>
                  <a:ea typeface="Arial"/>
                  <a:cs typeface="Arial"/>
                  <a:sym typeface="Arial"/>
                </a:rPr>
                <a:t>Fillable Text Here</a:t>
              </a:r>
              <a:endParaRPr/>
            </a:p>
          </p:txBody>
        </p:sp>
      </p:grpSp>
      <p:pic>
        <p:nvPicPr>
          <p:cNvPr id="100" name="Google Shape;100;p1" title="Part of the BusyBees Family_WithoutBee_Primary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44401" y="1077617"/>
            <a:ext cx="1018048" cy="720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2026-03-27T19:40:14Z</dcterms:created>
  <dc:creator>Lisa Tomlinson</dc:creator>
</cp:coreProperties>
</file>