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10058400" cx="7772400"/>
  <p:notesSz cx="7772400" cy="100584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GoogleSlidesCustomDataVersion2">
      <go:slidesCustomData xmlns:go="http://customooxmlschemas.google.com/" r:id="rId7" roundtripDataSignature="AMtx7misrtVdhDbrxrKP6no2n7btBK3A8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880" orient="horz"/>
        <p:guide pos="216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295650" y="754375"/>
            <a:ext cx="518185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777225" y="4777725"/>
            <a:ext cx="6217900" cy="45262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:notes"/>
          <p:cNvSpPr txBox="1"/>
          <p:nvPr>
            <p:ph idx="1" type="body"/>
          </p:nvPr>
        </p:nvSpPr>
        <p:spPr>
          <a:xfrm>
            <a:off x="777225" y="4777725"/>
            <a:ext cx="6217900" cy="45262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" name="Google Shape;41;p1:notes"/>
          <p:cNvSpPr/>
          <p:nvPr>
            <p:ph idx="2" type="sldImg"/>
          </p:nvPr>
        </p:nvSpPr>
        <p:spPr>
          <a:xfrm>
            <a:off x="1295650" y="754375"/>
            <a:ext cx="518185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obj">
  <p:cSld name="OBJECT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idx="11" type="ftr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3"/>
          <p:cNvSpPr txBox="1"/>
          <p:nvPr>
            <p:ph idx="10" type="dt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3"/>
          <p:cNvSpPr txBox="1"/>
          <p:nvPr>
            <p:ph idx="12" type="sldNum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 txBox="1"/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4"/>
          <p:cNvSpPr txBox="1"/>
          <p:nvPr>
            <p:ph idx="1" type="subTitle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1" type="ftr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0" type="dt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2" type="sldNum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>
  <p:cSld name="Title and Conten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/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5"/>
          <p:cNvSpPr txBox="1"/>
          <p:nvPr>
            <p:ph idx="1" type="body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idx="11" type="ftr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0" type="dt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12" type="sldNum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>
  <p:cSld name="Two Content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/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6"/>
          <p:cNvSpPr txBox="1"/>
          <p:nvPr>
            <p:ph idx="1" type="body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6"/>
          <p:cNvSpPr txBox="1"/>
          <p:nvPr>
            <p:ph idx="2" type="body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1" type="ftr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10" type="dt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2" type="sldNum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>
  <p:cSld name="Title Only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7"/>
          <p:cNvSpPr txBox="1"/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7"/>
          <p:cNvSpPr txBox="1"/>
          <p:nvPr>
            <p:ph idx="11" type="ftr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7"/>
          <p:cNvSpPr txBox="1"/>
          <p:nvPr>
            <p:ph idx="10" type="dt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2" type="sldNum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1" type="ftr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9" name="Google Shape;9;p2"/>
          <p:cNvSpPr txBox="1"/>
          <p:nvPr>
            <p:ph idx="10" type="dt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Relationship Id="rId4" Type="http://schemas.openxmlformats.org/officeDocument/2006/relationships/image" Target="../media/image2.png"/><Relationship Id="rId5" Type="http://schemas.openxmlformats.org/officeDocument/2006/relationships/image" Target="../media/image1.png"/><Relationship Id="rId6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"/>
          <p:cNvSpPr txBox="1"/>
          <p:nvPr/>
        </p:nvSpPr>
        <p:spPr>
          <a:xfrm>
            <a:off x="327652" y="685800"/>
            <a:ext cx="24657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Event Name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" name="Google Shape;44;p1"/>
          <p:cNvSpPr txBox="1"/>
          <p:nvPr/>
        </p:nvSpPr>
        <p:spPr>
          <a:xfrm>
            <a:off x="990600" y="1477254"/>
            <a:ext cx="4169731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Weekday, Month Day, Year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1"/>
          <p:cNvSpPr txBox="1"/>
          <p:nvPr/>
        </p:nvSpPr>
        <p:spPr>
          <a:xfrm>
            <a:off x="1001035" y="2017931"/>
            <a:ext cx="4278735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0:00 AM/PM – 0:00 AM/PM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1"/>
          <p:cNvSpPr txBox="1"/>
          <p:nvPr/>
        </p:nvSpPr>
        <p:spPr>
          <a:xfrm>
            <a:off x="990600" y="2550125"/>
            <a:ext cx="2419200" cy="9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Center Name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Center Address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" name="Google Shape;47;p1"/>
          <p:cNvSpPr/>
          <p:nvPr/>
        </p:nvSpPr>
        <p:spPr>
          <a:xfrm>
            <a:off x="474986" y="2138081"/>
            <a:ext cx="302254" cy="302254"/>
          </a:xfrm>
          <a:custGeom>
            <a:rect b="b" l="l" r="r" t="t"/>
            <a:pathLst>
              <a:path extrusionOk="0" h="302254" w="302254">
                <a:moveTo>
                  <a:pt x="0" y="0"/>
                </a:moveTo>
                <a:lnTo>
                  <a:pt x="302254" y="0"/>
                </a:lnTo>
                <a:lnTo>
                  <a:pt x="302254" y="302254"/>
                </a:lnTo>
                <a:lnTo>
                  <a:pt x="0" y="30225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48" name="Google Shape;48;p1"/>
          <p:cNvSpPr/>
          <p:nvPr/>
        </p:nvSpPr>
        <p:spPr>
          <a:xfrm>
            <a:off x="474986" y="1564410"/>
            <a:ext cx="302254" cy="316496"/>
          </a:xfrm>
          <a:custGeom>
            <a:rect b="b" l="l" r="r" t="t"/>
            <a:pathLst>
              <a:path extrusionOk="0" h="316496" w="302254">
                <a:moveTo>
                  <a:pt x="0" y="0"/>
                </a:moveTo>
                <a:lnTo>
                  <a:pt x="302254" y="0"/>
                </a:lnTo>
                <a:lnTo>
                  <a:pt x="302254" y="316496"/>
                </a:lnTo>
                <a:lnTo>
                  <a:pt x="0" y="31649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49" name="Google Shape;49;p1"/>
          <p:cNvSpPr/>
          <p:nvPr/>
        </p:nvSpPr>
        <p:spPr>
          <a:xfrm>
            <a:off x="497601" y="2697510"/>
            <a:ext cx="257025" cy="374536"/>
          </a:xfrm>
          <a:custGeom>
            <a:rect b="b" l="l" r="r" t="t"/>
            <a:pathLst>
              <a:path extrusionOk="0" h="374536" w="257025">
                <a:moveTo>
                  <a:pt x="0" y="0"/>
                </a:moveTo>
                <a:lnTo>
                  <a:pt x="257025" y="0"/>
                </a:lnTo>
                <a:lnTo>
                  <a:pt x="257025" y="374535"/>
                </a:lnTo>
                <a:lnTo>
                  <a:pt x="0" y="37453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50" name="Google Shape;50;p1"/>
          <p:cNvSpPr txBox="1"/>
          <p:nvPr/>
        </p:nvSpPr>
        <p:spPr>
          <a:xfrm>
            <a:off x="474975" y="4722254"/>
            <a:ext cx="41697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163B65"/>
                </a:solidFill>
                <a:latin typeface="Calibri"/>
                <a:ea typeface="Calibri"/>
                <a:cs typeface="Calibri"/>
                <a:sym typeface="Calibri"/>
              </a:rPr>
              <a:t>Event Details</a:t>
            </a:r>
            <a:endParaRPr>
              <a:solidFill>
                <a:srgbClr val="163B6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2025-12-11T22:34:49Z</dcterms:created>
  <dc:creator>BrightPath Kids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2025-12-11T00:00:00Z</vt:filetime>
  </property>
  <property fmtid="{D5CDD505-2E9C-101B-9397-08002B2CF9AE}" pid="3" name="Creator">
    <vt:lpwstr>Canva</vt:lpwstr>
  </property>
  <property fmtid="{D5CDD505-2E9C-101B-9397-08002B2CF9AE}" pid="4" name="LastSaved">
    <vt:filetime>2025-12-11T00:00:00Z</vt:filetime>
  </property>
  <property fmtid="{D5CDD505-2E9C-101B-9397-08002B2CF9AE}" pid="5" name="Producer">
    <vt:lpwstr>Canva</vt:lpwstr>
  </property>
</Properties>
</file>