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CB217-7B78-475E-836C-5099B8524809}" v="4" dt="2025-12-11T22:47:54.4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1T22:48:11.458" v="131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1T22:48:11.458" v="131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2:46:55.988" v="21" actId="207"/>
          <ac:spMkLst>
            <pc:docMk/>
            <pc:sldMk cId="0" sldId="256"/>
            <ac:spMk id="5" creationId="{D331AC7B-7136-3A1A-A4D1-B966F4364741}"/>
          </ac:spMkLst>
        </pc:spChg>
        <pc:spChg chg="add mod">
          <ac:chgData name="Michelle Cortez" userId="c3e0c422-0b42-40a3-a437-72f117c8f539" providerId="ADAL" clId="{9931B0D5-8BB2-4917-ACC6-09EB49C58EC1}" dt="2025-12-11T22:47:27.664" v="53" actId="1076"/>
          <ac:spMkLst>
            <pc:docMk/>
            <pc:sldMk cId="0" sldId="256"/>
            <ac:spMk id="6" creationId="{4E69E235-E7F7-EFCC-5375-C15E3AAACFBE}"/>
          </ac:spMkLst>
        </pc:spChg>
        <pc:spChg chg="add mod">
          <ac:chgData name="Michelle Cortez" userId="c3e0c422-0b42-40a3-a437-72f117c8f539" providerId="ADAL" clId="{9931B0D5-8BB2-4917-ACC6-09EB49C58EC1}" dt="2025-12-11T22:47:51.872" v="91" actId="20577"/>
          <ac:spMkLst>
            <pc:docMk/>
            <pc:sldMk cId="0" sldId="256"/>
            <ac:spMk id="7" creationId="{3787BDFD-9F69-F70B-8DAD-5E99107B1037}"/>
          </ac:spMkLst>
        </pc:spChg>
        <pc:spChg chg="add mod">
          <ac:chgData name="Michelle Cortez" userId="c3e0c422-0b42-40a3-a437-72f117c8f539" providerId="ADAL" clId="{9931B0D5-8BB2-4917-ACC6-09EB49C58EC1}" dt="2025-12-11T22:48:11.458" v="131" actId="20577"/>
          <ac:spMkLst>
            <pc:docMk/>
            <pc:sldMk cId="0" sldId="256"/>
            <ac:spMk id="8" creationId="{D78B9F66-0925-6353-276D-B16BAC12C5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126" y="184754"/>
              <a:ext cx="1285874" cy="12858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331AC7B-7136-3A1A-A4D1-B966F4364741}"/>
              </a:ext>
            </a:extLst>
          </p:cNvPr>
          <p:cNvSpPr txBox="1"/>
          <p:nvPr/>
        </p:nvSpPr>
        <p:spPr>
          <a:xfrm>
            <a:off x="314400" y="473748"/>
            <a:ext cx="27206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69E235-E7F7-EFCC-5375-C15E3AAACFBE}"/>
              </a:ext>
            </a:extLst>
          </p:cNvPr>
          <p:cNvSpPr txBox="1"/>
          <p:nvPr/>
        </p:nvSpPr>
        <p:spPr>
          <a:xfrm>
            <a:off x="950151" y="1503329"/>
            <a:ext cx="4169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87BDFD-9F69-F70B-8DAD-5E99107B1037}"/>
              </a:ext>
            </a:extLst>
          </p:cNvPr>
          <p:cNvSpPr txBox="1"/>
          <p:nvPr/>
        </p:nvSpPr>
        <p:spPr>
          <a:xfrm>
            <a:off x="946838" y="2000045"/>
            <a:ext cx="4278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0</a:t>
            </a:r>
            <a:r>
              <a:rPr lang="en-US" sz="2800" dirty="0">
                <a:solidFill>
                  <a:schemeClr val="bg1"/>
                </a:solidFill>
                <a:latin typeface="+mj-lt"/>
                <a:sym typeface="Wingdings" panose="05000000000000000000" pitchFamily="2" charset="2"/>
              </a:rPr>
              <a:t>:00 AM/PM – 0:00 AM/PM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8B9F66-0925-6353-276D-B16BAC12C5D1}"/>
              </a:ext>
            </a:extLst>
          </p:cNvPr>
          <p:cNvSpPr txBox="1"/>
          <p:nvPr/>
        </p:nvSpPr>
        <p:spPr>
          <a:xfrm>
            <a:off x="946838" y="2583350"/>
            <a:ext cx="24192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8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2025-12-11T22:36:53Z</dcterms:created>
  <dcterms:modified xsi:type="dcterms:W3CDTF">2025-12-11T22:48:21Z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