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058400" cx="7772400"/>
  <p:notesSz cx="7772400" cy="10058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isrtVdhDbrxrKP6no2n7btBK3A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2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2.png"/><Relationship Id="rId6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"/>
          <p:cNvSpPr txBox="1"/>
          <p:nvPr/>
        </p:nvSpPr>
        <p:spPr>
          <a:xfrm>
            <a:off x="327652" y="685800"/>
            <a:ext cx="24657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Event Name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"/>
          <p:cNvSpPr txBox="1"/>
          <p:nvPr/>
        </p:nvSpPr>
        <p:spPr>
          <a:xfrm>
            <a:off x="990600" y="1477254"/>
            <a:ext cx="416973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Weekday, Month Day, Year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"/>
          <p:cNvSpPr txBox="1"/>
          <p:nvPr/>
        </p:nvSpPr>
        <p:spPr>
          <a:xfrm>
            <a:off x="1001035" y="2017931"/>
            <a:ext cx="427873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0:00 AM/PM – 0:00 AM/PM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"/>
          <p:cNvSpPr txBox="1"/>
          <p:nvPr/>
        </p:nvSpPr>
        <p:spPr>
          <a:xfrm>
            <a:off x="990600" y="2550125"/>
            <a:ext cx="24192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Center Name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Center Address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474986" y="2138081"/>
            <a:ext cx="302254" cy="302254"/>
          </a:xfrm>
          <a:custGeom>
            <a:rect b="b" l="l" r="r" t="t"/>
            <a:pathLst>
              <a:path extrusionOk="0" h="302254" w="302254">
                <a:moveTo>
                  <a:pt x="0" y="0"/>
                </a:moveTo>
                <a:lnTo>
                  <a:pt x="302254" y="0"/>
                </a:lnTo>
                <a:lnTo>
                  <a:pt x="302254" y="302254"/>
                </a:lnTo>
                <a:lnTo>
                  <a:pt x="0" y="30225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8" name="Google Shape;48;p1"/>
          <p:cNvSpPr/>
          <p:nvPr/>
        </p:nvSpPr>
        <p:spPr>
          <a:xfrm>
            <a:off x="474986" y="1564410"/>
            <a:ext cx="302254" cy="316496"/>
          </a:xfrm>
          <a:custGeom>
            <a:rect b="b" l="l" r="r" t="t"/>
            <a:pathLst>
              <a:path extrusionOk="0" h="316496" w="302254">
                <a:moveTo>
                  <a:pt x="0" y="0"/>
                </a:moveTo>
                <a:lnTo>
                  <a:pt x="302254" y="0"/>
                </a:lnTo>
                <a:lnTo>
                  <a:pt x="302254" y="316496"/>
                </a:lnTo>
                <a:lnTo>
                  <a:pt x="0" y="31649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9" name="Google Shape;49;p1"/>
          <p:cNvSpPr/>
          <p:nvPr/>
        </p:nvSpPr>
        <p:spPr>
          <a:xfrm>
            <a:off x="497601" y="2697510"/>
            <a:ext cx="257025" cy="374536"/>
          </a:xfrm>
          <a:custGeom>
            <a:rect b="b" l="l" r="r" t="t"/>
            <a:pathLst>
              <a:path extrusionOk="0" h="374536" w="257025">
                <a:moveTo>
                  <a:pt x="0" y="0"/>
                </a:moveTo>
                <a:lnTo>
                  <a:pt x="257025" y="0"/>
                </a:lnTo>
                <a:lnTo>
                  <a:pt x="257025" y="374535"/>
                </a:lnTo>
                <a:lnTo>
                  <a:pt x="0" y="3745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0" name="Google Shape;50;p1"/>
          <p:cNvSpPr txBox="1"/>
          <p:nvPr/>
        </p:nvSpPr>
        <p:spPr>
          <a:xfrm>
            <a:off x="474975" y="4722254"/>
            <a:ext cx="4169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Event Details</a:t>
            </a:r>
            <a:endParaRPr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2025-12-11T22:34:49Z</dcterms:created>
  <dc:creator>BrightPath Kids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2025-12-11T00:00:00Z</vt:filetime>
  </property>
  <property fmtid="{D5CDD505-2E9C-101B-9397-08002B2CF9AE}" pid="5" name="Producer">
    <vt:lpwstr>Canva</vt:lpwstr>
  </property>
</Properties>
</file>