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7A3B65-F2FB-4D3E-95CB-0E11927CD86D}" v="4" dt="2025-12-11T22:45:23.4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1T22:45:59.488" v="128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1T22:45:59.488" v="128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2:43:29.233" v="18" actId="1076"/>
          <ac:spMkLst>
            <pc:docMk/>
            <pc:sldMk cId="0" sldId="256"/>
            <ac:spMk id="5" creationId="{B5B65699-FAF9-F24F-E548-A4E7E752A94E}"/>
          </ac:spMkLst>
        </pc:spChg>
        <pc:spChg chg="add mod">
          <ac:chgData name="Michelle Cortez" userId="c3e0c422-0b42-40a3-a437-72f117c8f539" providerId="ADAL" clId="{9931B0D5-8BB2-4917-ACC6-09EB49C58EC1}" dt="2025-12-11T22:44:33.053" v="69" actId="403"/>
          <ac:spMkLst>
            <pc:docMk/>
            <pc:sldMk cId="0" sldId="256"/>
            <ac:spMk id="6" creationId="{C5239ADA-941C-493F-38FD-487BF6F30EDD}"/>
          </ac:spMkLst>
        </pc:spChg>
        <pc:spChg chg="add mod">
          <ac:chgData name="Michelle Cortez" userId="c3e0c422-0b42-40a3-a437-72f117c8f539" providerId="ADAL" clId="{9931B0D5-8BB2-4917-ACC6-09EB49C58EC1}" dt="2025-12-11T22:45:19.351" v="96" actId="1076"/>
          <ac:spMkLst>
            <pc:docMk/>
            <pc:sldMk cId="0" sldId="256"/>
            <ac:spMk id="7" creationId="{52335620-1A7F-D2DE-658B-2F1E57A05DB0}"/>
          </ac:spMkLst>
        </pc:spChg>
        <pc:spChg chg="add mod">
          <ac:chgData name="Michelle Cortez" userId="c3e0c422-0b42-40a3-a437-72f117c8f539" providerId="ADAL" clId="{9931B0D5-8BB2-4917-ACC6-09EB49C58EC1}" dt="2025-12-11T22:45:52.942" v="127" actId="1076"/>
          <ac:spMkLst>
            <pc:docMk/>
            <pc:sldMk cId="0" sldId="256"/>
            <ac:spMk id="8" creationId="{AF94A38A-B598-5E84-A740-D5456FA818D7}"/>
          </ac:spMkLst>
        </pc:spChg>
        <pc:grpChg chg="mod">
          <ac:chgData name="Michelle Cortez" userId="c3e0c422-0b42-40a3-a437-72f117c8f539" providerId="ADAL" clId="{9931B0D5-8BB2-4917-ACC6-09EB49C58EC1}" dt="2025-12-11T22:45:59.488" v="128" actId="1076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94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126" y="184754"/>
              <a:ext cx="1285874" cy="12858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5B65699-FAF9-F24F-E548-A4E7E752A94E}"/>
              </a:ext>
            </a:extLst>
          </p:cNvPr>
          <p:cNvSpPr txBox="1"/>
          <p:nvPr/>
        </p:nvSpPr>
        <p:spPr>
          <a:xfrm>
            <a:off x="327652" y="685800"/>
            <a:ext cx="2465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239ADA-941C-493F-38FD-487BF6F30EDD}"/>
              </a:ext>
            </a:extLst>
          </p:cNvPr>
          <p:cNvSpPr txBox="1"/>
          <p:nvPr/>
        </p:nvSpPr>
        <p:spPr>
          <a:xfrm>
            <a:off x="990600" y="1477254"/>
            <a:ext cx="4169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335620-1A7F-D2DE-658B-2F1E57A05DB0}"/>
              </a:ext>
            </a:extLst>
          </p:cNvPr>
          <p:cNvSpPr txBox="1"/>
          <p:nvPr/>
        </p:nvSpPr>
        <p:spPr>
          <a:xfrm>
            <a:off x="1001035" y="2017931"/>
            <a:ext cx="4278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4A38A-B598-5E84-A740-D5456FA818D7}"/>
              </a:ext>
            </a:extLst>
          </p:cNvPr>
          <p:cNvSpPr txBox="1"/>
          <p:nvPr/>
        </p:nvSpPr>
        <p:spPr>
          <a:xfrm>
            <a:off x="990600" y="2550125"/>
            <a:ext cx="24192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2025-12-11T22:34:49Z</dcterms:created>
  <dcterms:modified xsi:type="dcterms:W3CDTF">2025-12-11T22:46:03Z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