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058400" cx="7772400"/>
  <p:notesSz cx="7772400" cy="10058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i2V4AAFfIH/mpa3gSukyelp42/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/>
          <p:cNvSpPr txBox="1"/>
          <p:nvPr/>
        </p:nvSpPr>
        <p:spPr>
          <a:xfrm>
            <a:off x="1723173" y="533400"/>
            <a:ext cx="4525227" cy="800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[Insert Company/Organization Name]</a:t>
            </a:r>
            <a:endParaRPr/>
          </a:p>
        </p:txBody>
      </p:sp>
      <p:sp>
        <p:nvSpPr>
          <p:cNvPr id="44" name="Google Shape;44;p1"/>
          <p:cNvSpPr txBox="1"/>
          <p:nvPr/>
        </p:nvSpPr>
        <p:spPr>
          <a:xfrm>
            <a:off x="457200" y="3286542"/>
            <a:ext cx="3265362" cy="21236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[Insert Center Name] provides high-quality child care, pre-K, and preschool</a:t>
            </a:r>
            <a:endParaRPr sz="1200"/>
          </a:p>
          <a:p>
            <a:pPr indent="-285750" lvl="0" marL="2857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Engaging, play-based learning that supports cognitive, social, and physical growth</a:t>
            </a:r>
            <a:endParaRPr sz="1200"/>
          </a:p>
          <a:p>
            <a:pPr indent="-285750" lvl="0" marL="2857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Caring, dedicated educators who truly know and nurture each child</a:t>
            </a:r>
            <a:endParaRPr sz="1200"/>
          </a:p>
          <a:p>
            <a:pPr indent="-285750" lvl="0" marL="2857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Safe, modern, and welcoming spaces where children feel at home</a:t>
            </a:r>
            <a:endParaRPr sz="1200"/>
          </a:p>
          <a:p>
            <a:pPr indent="-285750" lvl="0" marL="2857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Focused on building confidence, curiosity, and a lifelong love of learning</a:t>
            </a:r>
            <a:endParaRPr sz="1200"/>
          </a:p>
        </p:txBody>
      </p:sp>
      <p:sp>
        <p:nvSpPr>
          <p:cNvPr id="45" name="Google Shape;45;p1"/>
          <p:cNvSpPr txBox="1"/>
          <p:nvPr/>
        </p:nvSpPr>
        <p:spPr>
          <a:xfrm>
            <a:off x="821566" y="1626884"/>
            <a:ext cx="6129268" cy="11926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50"/>
              <a:t>As a special perk through our corporate partnership with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50"/>
              <a:t>[Insert Company/Organization Name], your family is eligible for an exclusive 10% discount on tuition at our top-rated child care centers!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50"/>
              <a:t>Give your child a nurturing, educational environment that supports their growth and development – all while saving on tuition costs!</a:t>
            </a:r>
            <a:endParaRPr/>
          </a:p>
        </p:txBody>
      </p:sp>
      <p:sp>
        <p:nvSpPr>
          <p:cNvPr id="46" name="Google Shape;46;p1"/>
          <p:cNvSpPr txBox="1"/>
          <p:nvPr/>
        </p:nvSpPr>
        <p:spPr>
          <a:xfrm>
            <a:off x="4177073" y="3352800"/>
            <a:ext cx="2909527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Parent must present their Center Director with proof of employment.</a:t>
            </a:r>
            <a:endParaRPr sz="1200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Discounts will take effect for the billing cycle immediately after the child care center receives proof of employment.</a:t>
            </a:r>
            <a:endParaRPr sz="1200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Corporate discounts will not be backdated.</a:t>
            </a:r>
            <a:endParaRPr sz="1200"/>
          </a:p>
        </p:txBody>
      </p:sp>
      <p:sp>
        <p:nvSpPr>
          <p:cNvPr id="47" name="Google Shape;47;p1"/>
          <p:cNvSpPr txBox="1"/>
          <p:nvPr/>
        </p:nvSpPr>
        <p:spPr>
          <a:xfrm>
            <a:off x="460948" y="6060558"/>
            <a:ext cx="32655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One discount per child</a:t>
            </a:r>
            <a:endParaRPr sz="1200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Discount will activate on the date proof of employment is provided</a:t>
            </a:r>
            <a:endParaRPr sz="1200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Discounts will be audited annually to confirm continued proof of employment</a:t>
            </a:r>
            <a:endParaRPr sz="1200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Family must be an employee and not contracted</a:t>
            </a:r>
            <a:endParaRPr sz="1200"/>
          </a:p>
        </p:txBody>
      </p:sp>
      <p:sp>
        <p:nvSpPr>
          <p:cNvPr id="48" name="Google Shape;48;p1"/>
          <p:cNvSpPr txBox="1"/>
          <p:nvPr/>
        </p:nvSpPr>
        <p:spPr>
          <a:xfrm>
            <a:off x="4475685" y="6282980"/>
            <a:ext cx="2909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/>
              <a:t>Insert </a:t>
            </a:r>
            <a:r>
              <a:rPr lang="en-US" sz="1200"/>
              <a:t>Address</a:t>
            </a:r>
            <a:endParaRPr sz="1200"/>
          </a:p>
        </p:txBody>
      </p:sp>
      <p:sp>
        <p:nvSpPr>
          <p:cNvPr id="49" name="Google Shape;49;p1"/>
          <p:cNvSpPr txBox="1"/>
          <p:nvPr/>
        </p:nvSpPr>
        <p:spPr>
          <a:xfrm>
            <a:off x="3838583" y="7051700"/>
            <a:ext cx="26007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/>
              <a:t>Insert Hours Of Operation</a:t>
            </a:r>
            <a:endParaRPr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2025-12-12T00:16:23Z</dcterms:created>
  <dc:creator>BrightPath Kids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