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3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1BB3D2FE-3861-4592-9EF3-61490AA20FC4}">
          <p14:sldIdLst>
            <p14:sldId id="256"/>
          </p14:sldIdLst>
        </p14:section>
        <p14:section name="Tutorial + Example Flyer" id="{89FA2CBE-349F-4C7D-B36A-738055F63138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3B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4684" y="-9545"/>
            <a:ext cx="4136554" cy="4542979"/>
          </a:xfrm>
          <a:custGeom>
            <a:avLst/>
            <a:gdLst/>
            <a:ahLst/>
            <a:cxnLst/>
            <a:rect l="l" t="t" r="r" b="b"/>
            <a:pathLst>
              <a:path w="4136554" h="4542979">
                <a:moveTo>
                  <a:pt x="0" y="0"/>
                </a:moveTo>
                <a:lnTo>
                  <a:pt x="4136554" y="0"/>
                </a:lnTo>
                <a:lnTo>
                  <a:pt x="4136554" y="4542979"/>
                </a:lnTo>
                <a:lnTo>
                  <a:pt x="0" y="45429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50503" t="-3939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Graphic 20">
            <a:extLst>
              <a:ext uri="{FF2B5EF4-FFF2-40B4-BE49-F238E27FC236}">
                <a16:creationId xmlns:a16="http://schemas.microsoft.com/office/drawing/2014/main" id="{2F041244-F28D-6784-6F64-0D9B60583C2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20240" y="0"/>
            <a:ext cx="5852160" cy="4869663"/>
          </a:xfrm>
          <a:custGeom>
            <a:avLst/>
            <a:gdLst>
              <a:gd name="csX0" fmla="*/ 5783636 w 5783636"/>
              <a:gd name="csY0" fmla="*/ 0 h 4869663"/>
              <a:gd name="csX1" fmla="*/ 39940 w 5783636"/>
              <a:gd name="csY1" fmla="*/ 0 h 4869663"/>
              <a:gd name="csX2" fmla="*/ 10995 w 5783636"/>
              <a:gd name="csY2" fmla="*/ 1084141 h 4869663"/>
              <a:gd name="csX3" fmla="*/ 385576 w 5783636"/>
              <a:gd name="csY3" fmla="*/ 2786771 h 4869663"/>
              <a:gd name="csX4" fmla="*/ 1356120 w 5783636"/>
              <a:gd name="csY4" fmla="*/ 4046880 h 4869663"/>
              <a:gd name="csX5" fmla="*/ 2565001 w 5783636"/>
              <a:gd name="csY5" fmla="*/ 4625767 h 4869663"/>
              <a:gd name="csX6" fmla="*/ 4012218 w 5783636"/>
              <a:gd name="csY6" fmla="*/ 4864104 h 4869663"/>
              <a:gd name="csX7" fmla="*/ 5493709 w 5783636"/>
              <a:gd name="csY7" fmla="*/ 4727980 h 4869663"/>
              <a:gd name="csX8" fmla="*/ 5783636 w 5783636"/>
              <a:gd name="csY8" fmla="*/ 4648535 h 4869663"/>
              <a:gd name="csX9" fmla="*/ 5783636 w 5783636"/>
              <a:gd name="csY9" fmla="*/ 0 h 48696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783636" h="4869663">
                <a:moveTo>
                  <a:pt x="5783636" y="0"/>
                </a:moveTo>
                <a:lnTo>
                  <a:pt x="39940" y="0"/>
                </a:lnTo>
                <a:cubicBezTo>
                  <a:pt x="-631" y="354841"/>
                  <a:pt x="-10319" y="716100"/>
                  <a:pt x="10995" y="1084141"/>
                </a:cubicBezTo>
                <a:cubicBezTo>
                  <a:pt x="45147" y="1674654"/>
                  <a:pt x="169281" y="2241915"/>
                  <a:pt x="385576" y="2786771"/>
                </a:cubicBezTo>
                <a:cubicBezTo>
                  <a:pt x="601024" y="3331748"/>
                  <a:pt x="924377" y="3752108"/>
                  <a:pt x="1356120" y="4046880"/>
                </a:cubicBezTo>
                <a:cubicBezTo>
                  <a:pt x="1696549" y="4296964"/>
                  <a:pt x="2099469" y="4489522"/>
                  <a:pt x="2565001" y="4625767"/>
                </a:cubicBezTo>
                <a:cubicBezTo>
                  <a:pt x="3030048" y="4761890"/>
                  <a:pt x="3512535" y="4841336"/>
                  <a:pt x="4012218" y="4864104"/>
                </a:cubicBezTo>
                <a:cubicBezTo>
                  <a:pt x="4511417" y="4886508"/>
                  <a:pt x="5005167" y="4841214"/>
                  <a:pt x="5493709" y="4727980"/>
                </a:cubicBezTo>
                <a:cubicBezTo>
                  <a:pt x="5593015" y="4704849"/>
                  <a:pt x="5689537" y="4678206"/>
                  <a:pt x="5783636" y="4648535"/>
                </a:cubicBezTo>
                <a:lnTo>
                  <a:pt x="5783636" y="0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9375" t="-17228" r="-36959"/>
            </a:stretch>
          </a:blipFill>
          <a:ln w="12096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1" name="Graphic 18">
            <a:extLst>
              <a:ext uri="{FF2B5EF4-FFF2-40B4-BE49-F238E27FC236}">
                <a16:creationId xmlns:a16="http://schemas.microsoft.com/office/drawing/2014/main" id="{19AED67D-0A76-DA69-95C2-5929216B10B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0" y="0"/>
            <a:ext cx="2438400" cy="1524000"/>
          </a:xfrm>
          <a:custGeom>
            <a:avLst/>
            <a:gdLst>
              <a:gd name="csX0" fmla="*/ 2672914 w 2672913"/>
              <a:gd name="csY0" fmla="*/ 0 h 1830058"/>
              <a:gd name="csX1" fmla="*/ 0 w 2672913"/>
              <a:gd name="csY1" fmla="*/ 0 h 1830058"/>
              <a:gd name="csX2" fmla="*/ 114232 w 2672913"/>
              <a:gd name="csY2" fmla="*/ 1332704 h 1830058"/>
              <a:gd name="csX3" fmla="*/ 1292716 w 2672913"/>
              <a:gd name="csY3" fmla="*/ 1778440 h 1830058"/>
              <a:gd name="csX4" fmla="*/ 2672914 w 2672913"/>
              <a:gd name="csY4" fmla="*/ 1821021 h 1830058"/>
              <a:gd name="csX5" fmla="*/ 2672914 w 2672913"/>
              <a:gd name="csY5" fmla="*/ 0 h 18300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672913" h="1830058">
                <a:moveTo>
                  <a:pt x="2672914" y="0"/>
                </a:moveTo>
                <a:lnTo>
                  <a:pt x="0" y="0"/>
                </a:lnTo>
                <a:cubicBezTo>
                  <a:pt x="31663" y="644447"/>
                  <a:pt x="70149" y="1201685"/>
                  <a:pt x="114232" y="1332704"/>
                </a:cubicBezTo>
                <a:cubicBezTo>
                  <a:pt x="243749" y="1718390"/>
                  <a:pt x="1095369" y="1756603"/>
                  <a:pt x="1292716" y="1778440"/>
                </a:cubicBezTo>
                <a:cubicBezTo>
                  <a:pt x="1758923" y="1830301"/>
                  <a:pt x="2225267" y="1840128"/>
                  <a:pt x="2672914" y="1821021"/>
                </a:cubicBezTo>
                <a:lnTo>
                  <a:pt x="2672914" y="0"/>
                </a:lnTo>
                <a:close/>
              </a:path>
            </a:pathLst>
          </a:custGeom>
          <a:solidFill>
            <a:srgbClr val="FFFFFF"/>
          </a:solidFill>
          <a:ln w="13607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59682" y="2378944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50" y="0"/>
                </a:lnTo>
                <a:lnTo>
                  <a:pt x="1872950" y="1905098"/>
                </a:lnTo>
                <a:lnTo>
                  <a:pt x="0" y="1905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811813" y="2777687"/>
            <a:ext cx="1568687" cy="1107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Write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Highlight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Here!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81444" y="5019675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163B65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Writ</a:t>
            </a:r>
            <a:r>
              <a:rPr lang="en-US" sz="4499" b="1" dirty="0">
                <a:solidFill>
                  <a:srgbClr val="163B65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e your main event title here</a:t>
            </a:r>
          </a:p>
        </p:txBody>
      </p:sp>
      <p:sp>
        <p:nvSpPr>
          <p:cNvPr id="9" name="AutoShape 9"/>
          <p:cNvSpPr/>
          <p:nvPr/>
        </p:nvSpPr>
        <p:spPr>
          <a:xfrm flipV="1">
            <a:off x="4003330" y="5029200"/>
            <a:ext cx="0" cy="2091690"/>
          </a:xfrm>
          <a:prstGeom prst="line">
            <a:avLst/>
          </a:prstGeom>
          <a:ln w="38100" cap="rnd">
            <a:solidFill>
              <a:srgbClr val="163B6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4296563" y="521758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Date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296563" y="593051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Time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296563" y="664344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Location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81444" y="7520940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 3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5212616" y="7520940"/>
            <a:ext cx="2069550" cy="1803654"/>
            <a:chOff x="0" y="0"/>
            <a:chExt cx="721412" cy="62872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E0E0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Delete this text box when complete.</a:t>
              </a:r>
            </a:p>
          </p:txBody>
        </p:sp>
      </p:grpSp>
      <p:sp>
        <p:nvSpPr>
          <p:cNvPr id="17" name="Freeform 1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56794" y="126317"/>
            <a:ext cx="1271366" cy="1271366"/>
          </a:xfrm>
          <a:custGeom>
            <a:avLst/>
            <a:gdLst/>
            <a:ahLst/>
            <a:cxnLst/>
            <a:rect l="l" t="t" r="r" b="b"/>
            <a:pathLst>
              <a:path w="1434804" h="1434804">
                <a:moveTo>
                  <a:pt x="0" y="0"/>
                </a:moveTo>
                <a:lnTo>
                  <a:pt x="1434803" y="0"/>
                </a:lnTo>
                <a:lnTo>
                  <a:pt x="1434803" y="1434804"/>
                </a:lnTo>
                <a:lnTo>
                  <a:pt x="0" y="143480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3B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E8CAADE6-C926-CB3E-F94B-D8DC87F5F691}"/>
              </a:ext>
            </a:extLst>
          </p:cNvPr>
          <p:cNvSpPr/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DC868364-0773-8F12-C3CF-A142D5657DA8}"/>
              </a:ext>
            </a:extLst>
          </p:cNvPr>
          <p:cNvSpPr/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/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/>
          <p:nvPr/>
        </p:nvSpPr>
        <p:spPr>
          <a:xfrm>
            <a:off x="421516" y="4572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/>
          <p:nvPr/>
        </p:nvSpPr>
        <p:spPr>
          <a:xfrm>
            <a:off x="4191000" y="48768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/>
          <p:nvPr/>
        </p:nvSpPr>
        <p:spPr>
          <a:xfrm>
            <a:off x="421516" y="71628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/>
          <p:nvPr/>
        </p:nvSpPr>
        <p:spPr>
          <a:xfrm>
            <a:off x="4191000" y="2467843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45105"/>
              <a:gd name="adj6" fmla="val -28106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/>
          <p:nvPr/>
        </p:nvSpPr>
        <p:spPr>
          <a:xfrm flipH="1">
            <a:off x="3886200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401C2C-77E0-CB50-CDA9-CA953970C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6B1B54-B279-C838-456B-CB8CB0E79D26}"/>
              </a:ext>
            </a:extLst>
          </p:cNvPr>
          <p:cNvSpPr/>
          <p:nvPr/>
        </p:nvSpPr>
        <p:spPr>
          <a:xfrm>
            <a:off x="-14684" y="-9545"/>
            <a:ext cx="4136554" cy="4542979"/>
          </a:xfrm>
          <a:custGeom>
            <a:avLst/>
            <a:gdLst/>
            <a:ahLst/>
            <a:cxnLst/>
            <a:rect l="l" t="t" r="r" b="b"/>
            <a:pathLst>
              <a:path w="4136554" h="4542979">
                <a:moveTo>
                  <a:pt x="0" y="0"/>
                </a:moveTo>
                <a:lnTo>
                  <a:pt x="4136554" y="0"/>
                </a:lnTo>
                <a:lnTo>
                  <a:pt x="4136554" y="4542979"/>
                </a:lnTo>
                <a:lnTo>
                  <a:pt x="0" y="45429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50503" t="-3939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Graphic 20">
            <a:extLst>
              <a:ext uri="{FF2B5EF4-FFF2-40B4-BE49-F238E27FC236}">
                <a16:creationId xmlns:a16="http://schemas.microsoft.com/office/drawing/2014/main" id="{524BDE9A-2923-33A0-E17D-9E159CA5A03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20240" y="0"/>
            <a:ext cx="5852160" cy="4869663"/>
          </a:xfrm>
          <a:custGeom>
            <a:avLst/>
            <a:gdLst>
              <a:gd name="csX0" fmla="*/ 5783636 w 5783636"/>
              <a:gd name="csY0" fmla="*/ 0 h 4869663"/>
              <a:gd name="csX1" fmla="*/ 39940 w 5783636"/>
              <a:gd name="csY1" fmla="*/ 0 h 4869663"/>
              <a:gd name="csX2" fmla="*/ 10995 w 5783636"/>
              <a:gd name="csY2" fmla="*/ 1084141 h 4869663"/>
              <a:gd name="csX3" fmla="*/ 385576 w 5783636"/>
              <a:gd name="csY3" fmla="*/ 2786771 h 4869663"/>
              <a:gd name="csX4" fmla="*/ 1356120 w 5783636"/>
              <a:gd name="csY4" fmla="*/ 4046880 h 4869663"/>
              <a:gd name="csX5" fmla="*/ 2565001 w 5783636"/>
              <a:gd name="csY5" fmla="*/ 4625767 h 4869663"/>
              <a:gd name="csX6" fmla="*/ 4012218 w 5783636"/>
              <a:gd name="csY6" fmla="*/ 4864104 h 4869663"/>
              <a:gd name="csX7" fmla="*/ 5493709 w 5783636"/>
              <a:gd name="csY7" fmla="*/ 4727980 h 4869663"/>
              <a:gd name="csX8" fmla="*/ 5783636 w 5783636"/>
              <a:gd name="csY8" fmla="*/ 4648535 h 4869663"/>
              <a:gd name="csX9" fmla="*/ 5783636 w 5783636"/>
              <a:gd name="csY9" fmla="*/ 0 h 48696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783636" h="4869663">
                <a:moveTo>
                  <a:pt x="5783636" y="0"/>
                </a:moveTo>
                <a:lnTo>
                  <a:pt x="39940" y="0"/>
                </a:lnTo>
                <a:cubicBezTo>
                  <a:pt x="-631" y="354841"/>
                  <a:pt x="-10319" y="716100"/>
                  <a:pt x="10995" y="1084141"/>
                </a:cubicBezTo>
                <a:cubicBezTo>
                  <a:pt x="45147" y="1674654"/>
                  <a:pt x="169281" y="2241915"/>
                  <a:pt x="385576" y="2786771"/>
                </a:cubicBezTo>
                <a:cubicBezTo>
                  <a:pt x="601024" y="3331748"/>
                  <a:pt x="924377" y="3752108"/>
                  <a:pt x="1356120" y="4046880"/>
                </a:cubicBezTo>
                <a:cubicBezTo>
                  <a:pt x="1696549" y="4296964"/>
                  <a:pt x="2099469" y="4489522"/>
                  <a:pt x="2565001" y="4625767"/>
                </a:cubicBezTo>
                <a:cubicBezTo>
                  <a:pt x="3030048" y="4761890"/>
                  <a:pt x="3512535" y="4841336"/>
                  <a:pt x="4012218" y="4864104"/>
                </a:cubicBezTo>
                <a:cubicBezTo>
                  <a:pt x="4511417" y="4886508"/>
                  <a:pt x="5005167" y="4841214"/>
                  <a:pt x="5493709" y="4727980"/>
                </a:cubicBezTo>
                <a:cubicBezTo>
                  <a:pt x="5593015" y="4704849"/>
                  <a:pt x="5689537" y="4678206"/>
                  <a:pt x="5783636" y="4648535"/>
                </a:cubicBezTo>
                <a:lnTo>
                  <a:pt x="5783636" y="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417" r="-13863"/>
            </a:stretch>
          </a:blipFill>
          <a:ln w="12096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1" name="Graphic 18">
            <a:extLst>
              <a:ext uri="{FF2B5EF4-FFF2-40B4-BE49-F238E27FC236}">
                <a16:creationId xmlns:a16="http://schemas.microsoft.com/office/drawing/2014/main" id="{A446CF1D-EE46-A8EB-B666-76059318269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0" y="0"/>
            <a:ext cx="2438400" cy="1524000"/>
          </a:xfrm>
          <a:custGeom>
            <a:avLst/>
            <a:gdLst>
              <a:gd name="csX0" fmla="*/ 2672914 w 2672913"/>
              <a:gd name="csY0" fmla="*/ 0 h 1830058"/>
              <a:gd name="csX1" fmla="*/ 0 w 2672913"/>
              <a:gd name="csY1" fmla="*/ 0 h 1830058"/>
              <a:gd name="csX2" fmla="*/ 114232 w 2672913"/>
              <a:gd name="csY2" fmla="*/ 1332704 h 1830058"/>
              <a:gd name="csX3" fmla="*/ 1292716 w 2672913"/>
              <a:gd name="csY3" fmla="*/ 1778440 h 1830058"/>
              <a:gd name="csX4" fmla="*/ 2672914 w 2672913"/>
              <a:gd name="csY4" fmla="*/ 1821021 h 1830058"/>
              <a:gd name="csX5" fmla="*/ 2672914 w 2672913"/>
              <a:gd name="csY5" fmla="*/ 0 h 18300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672913" h="1830058">
                <a:moveTo>
                  <a:pt x="2672914" y="0"/>
                </a:moveTo>
                <a:lnTo>
                  <a:pt x="0" y="0"/>
                </a:lnTo>
                <a:cubicBezTo>
                  <a:pt x="31663" y="644447"/>
                  <a:pt x="70149" y="1201685"/>
                  <a:pt x="114232" y="1332704"/>
                </a:cubicBezTo>
                <a:cubicBezTo>
                  <a:pt x="243749" y="1718390"/>
                  <a:pt x="1095369" y="1756603"/>
                  <a:pt x="1292716" y="1778440"/>
                </a:cubicBezTo>
                <a:cubicBezTo>
                  <a:pt x="1758923" y="1830301"/>
                  <a:pt x="2225267" y="1840128"/>
                  <a:pt x="2672914" y="1821021"/>
                </a:cubicBezTo>
                <a:lnTo>
                  <a:pt x="2672914" y="0"/>
                </a:lnTo>
                <a:close/>
              </a:path>
            </a:pathLst>
          </a:custGeom>
          <a:solidFill>
            <a:srgbClr val="FFFFFF"/>
          </a:solidFill>
          <a:ln w="13607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82CB3BF5-D9A0-CDE0-DD70-DF0B9C188D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59682" y="2378944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50" y="0"/>
                </a:lnTo>
                <a:lnTo>
                  <a:pt x="1872950" y="1905098"/>
                </a:lnTo>
                <a:lnTo>
                  <a:pt x="0" y="1905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34710062-23CA-3408-ECDA-87A532000BD5}"/>
              </a:ext>
            </a:extLst>
          </p:cNvPr>
          <p:cNvSpPr txBox="1"/>
          <p:nvPr/>
        </p:nvSpPr>
        <p:spPr>
          <a:xfrm>
            <a:off x="735747" y="2992939"/>
            <a:ext cx="1720818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Meet Our</a:t>
            </a:r>
          </a:p>
          <a:p>
            <a:pPr algn="ctr"/>
            <a:r>
              <a:rPr lang="en-US" sz="2200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Educators!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696271B0-8688-27A9-498C-D140F28D8DDC}"/>
              </a:ext>
            </a:extLst>
          </p:cNvPr>
          <p:cNvSpPr txBox="1"/>
          <p:nvPr/>
        </p:nvSpPr>
        <p:spPr>
          <a:xfrm>
            <a:off x="381444" y="5274231"/>
            <a:ext cx="3471349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000" dirty="0">
                <a:solidFill>
                  <a:srgbClr val="163B65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Family Fun Open House at LAPMS</a:t>
            </a:r>
          </a:p>
        </p:txBody>
      </p:sp>
      <p:sp>
        <p:nvSpPr>
          <p:cNvPr id="9" name="AutoShape 9">
            <a:extLst>
              <a:ext uri="{FF2B5EF4-FFF2-40B4-BE49-F238E27FC236}">
                <a16:creationId xmlns:a16="http://schemas.microsoft.com/office/drawing/2014/main" id="{1E49F062-8797-E5E0-8637-CB53E8A9FEAA}"/>
              </a:ext>
            </a:extLst>
          </p:cNvPr>
          <p:cNvSpPr/>
          <p:nvPr/>
        </p:nvSpPr>
        <p:spPr>
          <a:xfrm flipV="1">
            <a:off x="4003330" y="5029200"/>
            <a:ext cx="0" cy="2091690"/>
          </a:xfrm>
          <a:prstGeom prst="line">
            <a:avLst/>
          </a:prstGeom>
          <a:ln w="38100" cap="rnd">
            <a:solidFill>
              <a:srgbClr val="163B6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33F005BA-05C3-4610-5244-F4A0D94F4275}"/>
              </a:ext>
            </a:extLst>
          </p:cNvPr>
          <p:cNvSpPr txBox="1"/>
          <p:nvPr/>
        </p:nvSpPr>
        <p:spPr>
          <a:xfrm>
            <a:off x="4296563" y="5058343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4FC954A7-9D24-5656-F025-085BD5017647}"/>
              </a:ext>
            </a:extLst>
          </p:cNvPr>
          <p:cNvSpPr txBox="1"/>
          <p:nvPr/>
        </p:nvSpPr>
        <p:spPr>
          <a:xfrm>
            <a:off x="4296563" y="5771273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B2BC1884-DC4B-F5CD-8710-343D00A8B046}"/>
              </a:ext>
            </a:extLst>
          </p:cNvPr>
          <p:cNvSpPr txBox="1"/>
          <p:nvPr/>
        </p:nvSpPr>
        <p:spPr>
          <a:xfrm>
            <a:off x="4296563" y="6484203"/>
            <a:ext cx="3109372" cy="830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LAPMS Irvington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40803 Fremont Blvd. Fremont, CA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42F3A"/>
              </a:solidFill>
              <a:effectLst/>
              <a:uLnTx/>
              <a:uFillTx/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602731BB-7E60-8DDB-993F-83213CB9E6EE}"/>
              </a:ext>
            </a:extLst>
          </p:cNvPr>
          <p:cNvSpPr txBox="1"/>
          <p:nvPr/>
        </p:nvSpPr>
        <p:spPr>
          <a:xfrm>
            <a:off x="381444" y="7646075"/>
            <a:ext cx="4570907" cy="203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LAPMS a place where children thrive.</a:t>
            </a:r>
          </a:p>
          <a:p>
            <a:endParaRPr lang="en-US" sz="1200" dirty="0">
              <a:solidFill>
                <a:srgbClr val="242F3A"/>
              </a:solidFill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5511FBFC-AAB3-4BE1-198E-57FCF4976C6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56794" y="126317"/>
            <a:ext cx="1271366" cy="1271366"/>
          </a:xfrm>
          <a:custGeom>
            <a:avLst/>
            <a:gdLst/>
            <a:ahLst/>
            <a:cxnLst/>
            <a:rect l="l" t="t" r="r" b="b"/>
            <a:pathLst>
              <a:path w="1434804" h="1434804">
                <a:moveTo>
                  <a:pt x="0" y="0"/>
                </a:moveTo>
                <a:lnTo>
                  <a:pt x="1434803" y="0"/>
                </a:lnTo>
                <a:lnTo>
                  <a:pt x="1434803" y="1434804"/>
                </a:lnTo>
                <a:lnTo>
                  <a:pt x="0" y="143480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B3B892-C617-D067-FA1E-DF6A09D38EA1}"/>
              </a:ext>
            </a:extLst>
          </p:cNvPr>
          <p:cNvSpPr txBox="1"/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9E6A57A-DE3B-787F-4EDA-B4AA9FCD0710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1072" y="7960256"/>
            <a:ext cx="1511444" cy="1511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6098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349</Words>
  <Application>Microsoft Office PowerPoint</Application>
  <PresentationFormat>Custom</PresentationFormat>
  <Paragraphs>41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Hero Junior 3</vt:lpstr>
      <vt:lpstr>Hero Junior</vt:lpstr>
      <vt:lpstr>Hero Junior Bold</vt:lpstr>
      <vt:lpstr>Hero Junior Super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Templates_LAPMS</dc:title>
  <cp:lastModifiedBy>Lisa Tomlinson</cp:lastModifiedBy>
  <cp:revision>5</cp:revision>
  <dcterms:created xsi:type="dcterms:W3CDTF">2006-08-16T00:00:00Z</dcterms:created>
  <dcterms:modified xsi:type="dcterms:W3CDTF">2026-07-31T20:17:43Z</dcterms:modified>
  <dc:identifier>DAHQy_QTu1s</dc:identifier>
</cp:coreProperties>
</file>