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F148570F-3FF2-4177-B393-B8CE25F8A8C2}">
          <p14:sldIdLst>
            <p14:sldId id="256"/>
          </p14:sldIdLst>
        </p14:section>
        <p14:section name="Tutorial + Example Flyer" id="{1CAE66D1-DB09-4A30-8C9E-2218F808F9FD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B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A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160886" y="1046850"/>
            <a:ext cx="3309798" cy="3318063"/>
            <a:chOff x="0" y="0"/>
            <a:chExt cx="5594350" cy="5608320"/>
          </a:xfrm>
        </p:grpSpPr>
        <p:sp>
          <p:nvSpPr>
            <p:cNvPr id="4" name="Freeform 4"/>
            <p:cNvSpPr/>
            <p:nvPr/>
          </p:nvSpPr>
          <p:spPr>
            <a:xfrm flipH="1">
              <a:off x="491" y="474"/>
              <a:ext cx="5594679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/>
              <a:stretch>
                <a:fillRect l="-9057" t="-29064" r="-100943" b="-105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6" name="Freeform 6"/>
            <p:cNvSpPr/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3"/>
              <a:stretch>
                <a:fillRect l="-73533" t="-259" r="-2339" b="-2393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448694" y="5029200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1444" y="6918352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porta.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296563" y="718065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789358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860651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8099"/>
            <a:ext cx="2696158" cy="2052290"/>
          </a:xfrm>
          <a:custGeom>
            <a:avLst/>
            <a:gdLst/>
            <a:ahLst/>
            <a:cxnLst/>
            <a:rect l="l" t="t" r="r" b="b"/>
            <a:pathLst>
              <a:path w="2696158" h="2052290">
                <a:moveTo>
                  <a:pt x="0" y="0"/>
                </a:moveTo>
                <a:lnTo>
                  <a:pt x="2696158" y="0"/>
                </a:lnTo>
                <a:lnTo>
                  <a:pt x="2696158" y="2052290"/>
                </a:lnTo>
                <a:lnTo>
                  <a:pt x="0" y="20522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88756" r="-412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84503" y="252634"/>
            <a:ext cx="1434804" cy="1434804"/>
          </a:xfrm>
          <a:custGeom>
            <a:avLst/>
            <a:gdLst/>
            <a:ahLst/>
            <a:cxnLst/>
            <a:rect l="l" t="t" r="r" b="b"/>
            <a:pathLst>
              <a:path w="1434804" h="1434804">
                <a:moveTo>
                  <a:pt x="0" y="0"/>
                </a:moveTo>
                <a:lnTo>
                  <a:pt x="1434803" y="0"/>
                </a:lnTo>
                <a:lnTo>
                  <a:pt x="1434803" y="1434804"/>
                </a:lnTo>
                <a:lnTo>
                  <a:pt x="0" y="14348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B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E8CAADE6-C926-CB3E-F94B-D8DC87F5F691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DC868364-0773-8F12-C3CF-A142D5657DA8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204388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31249"/>
              <a:gd name="adj6" fmla="val -6515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3184" y="687806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6116" y="6096000"/>
            <a:ext cx="3352800" cy="75666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2917"/>
              <a:gd name="adj6" fmla="val -45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103994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AA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0167CF-7509-8774-ED77-08C69D5A5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FCFE03B-8E68-143E-8253-F8D0CB7786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F20D657-12BB-6401-D396-BBCFA0615B4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61176" y="1047130"/>
            <a:ext cx="3309993" cy="3317923"/>
            <a:chOff x="490" y="473"/>
            <a:chExt cx="5594680" cy="560808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B46D21E-FA55-2074-9837-D76FDF73E8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490" y="473"/>
              <a:ext cx="5594680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0656" r="-2970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84244B1D-A99C-458F-C39E-7A77C90BF36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86" y="2903930"/>
            <a:ext cx="3622001" cy="3417241"/>
            <a:chOff x="-706" y="13660"/>
            <a:chExt cx="5580557" cy="526507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52985D1-7363-77A1-C6F7-503FB3BAEE6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06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148" r="-26426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8B616F3E-D35E-449D-49A8-7674452EA32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49003"/>
            <a:ext cx="3770031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LAPMS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20BF314-9695-183D-C059-91C399AD61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BEE501C-F51E-256A-304D-21ECA9FF58C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72628" y="5167441"/>
            <a:ext cx="17208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F9EFFAC-0978-56A4-A30B-3EA4C779B0A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918352"/>
            <a:ext cx="3471349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LAPMS a place where children thrive.</a:t>
            </a:r>
          </a:p>
          <a:p>
            <a:endParaRPr lang="en-US" sz="1200" dirty="0">
              <a:solidFill>
                <a:schemeClr val="bg1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DA31FB26-989B-4EA0-4F16-FD80D9B152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3BFDA41D-AEC7-6782-01CC-5FEBC9C7F7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0104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20E7AF7B-7ECD-5B0E-DE03-D3658A9BE1C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7233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6BB457CC-F5D9-34FA-D360-6781FBAD97F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8436260"/>
            <a:ext cx="3109372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LAPMS Irvington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40803 Fremont Blvd. Fremont, CA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2D6B6BFD-D5A1-63E9-AFCB-66C90870EA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8099"/>
            <a:ext cx="2696158" cy="2052290"/>
          </a:xfrm>
          <a:custGeom>
            <a:avLst/>
            <a:gdLst/>
            <a:ahLst/>
            <a:cxnLst/>
            <a:rect l="l" t="t" r="r" b="b"/>
            <a:pathLst>
              <a:path w="2696158" h="2052290">
                <a:moveTo>
                  <a:pt x="0" y="0"/>
                </a:moveTo>
                <a:lnTo>
                  <a:pt x="2696158" y="0"/>
                </a:lnTo>
                <a:lnTo>
                  <a:pt x="2696158" y="2052290"/>
                </a:lnTo>
                <a:lnTo>
                  <a:pt x="0" y="20522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88756" r="-412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E0A7FC1C-FF19-6368-B22C-65C11EA188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84503" y="252634"/>
            <a:ext cx="1434804" cy="1434804"/>
          </a:xfrm>
          <a:custGeom>
            <a:avLst/>
            <a:gdLst/>
            <a:ahLst/>
            <a:cxnLst/>
            <a:rect l="l" t="t" r="r" b="b"/>
            <a:pathLst>
              <a:path w="1434804" h="1434804">
                <a:moveTo>
                  <a:pt x="0" y="0"/>
                </a:moveTo>
                <a:lnTo>
                  <a:pt x="1434803" y="0"/>
                </a:lnTo>
                <a:lnTo>
                  <a:pt x="1434803" y="1434804"/>
                </a:lnTo>
                <a:lnTo>
                  <a:pt x="0" y="14348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D5B5D9-2B04-2E7C-93FF-E96B46A266E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4216677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308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3</vt:lpstr>
      <vt:lpstr>Hero Junior Super</vt:lpstr>
      <vt:lpstr>Hero Junior Bold</vt:lpstr>
      <vt:lpstr>Hero Junior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Templates_LAPMS</dc:title>
  <cp:lastModifiedBy>Lisa Tomlinson</cp:lastModifiedBy>
  <cp:revision>5</cp:revision>
  <dcterms:created xsi:type="dcterms:W3CDTF">2006-08-16T00:00:00Z</dcterms:created>
  <dcterms:modified xsi:type="dcterms:W3CDTF">2026-07-31T20:11:25Z</dcterms:modified>
  <dc:identifier>DAHQy_QTu1s</dc:identifier>
</cp:coreProperties>
</file>