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3BBFB61-335C-47AC-9B0A-DB8B1AAABA0E}">
          <p14:sldIdLst>
            <p14:sldId id="256"/>
          </p14:sldIdLst>
        </p14:section>
        <p14:section name="Tutorial + Example Flyer" id="{E7BD8647-501B-43CC-9BFA-B40DAFEB0FE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  <a:srgbClr val="27ABE3"/>
    <a:srgbClr val="FBB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5250" y="8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7FA566A0-C66C-2D0C-C621-7681660D68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27ABE3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163B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1E9EDAF5-871A-C095-8395-F1A1AC22B4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9669" y="0"/>
            <a:ext cx="3914063" cy="173262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BB515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57A6F54-8D5C-4AE6-BF33-2DFD2FFF075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5530" y="134018"/>
            <a:ext cx="1123776" cy="1123776"/>
          </a:xfrm>
          <a:custGeom>
            <a:avLst/>
            <a:gdLst/>
            <a:ahLst/>
            <a:cxnLst/>
            <a:rect l="l" t="t" r="r" b="b"/>
            <a:pathLst>
              <a:path w="1239353" h="1239353">
                <a:moveTo>
                  <a:pt x="0" y="0"/>
                </a:moveTo>
                <a:lnTo>
                  <a:pt x="1239353" y="0"/>
                </a:lnTo>
                <a:lnTo>
                  <a:pt x="1239353" y="1239353"/>
                </a:lnTo>
                <a:lnTo>
                  <a:pt x="0" y="12393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6CD39-7B70-890F-9D45-3FEF08AD2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48D7A4-51C7-2DEB-7198-CCB5C07EC0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90" t="-27711" r="-10878" b="22125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BD061076-CFF4-C66E-D0DB-A2BF9BFD4F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27ABE3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339DF6B-7713-B722-3895-1CEA35D1D0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E0747BA-9EB3-26DE-B60E-BA3E5F5C6D2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F360C42-692B-A98C-ACBD-5D35159C14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163B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4312B9E-2A8D-CBD2-A12F-EFD77E2119C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94F7F23E-AFF1-1A64-498E-450B2DE2D4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3185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LAPMS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A3FCBD2-4937-9E57-FA33-E9A9EDC0D6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7912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BA533805-1299-E176-6C3D-41BF7A3D521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DD7B707-AA26-5937-A58D-75D7CF354D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18DA18A-2197-777A-A983-500CD965AB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2856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DCC5AA16-764B-BCDA-0D25-FDAE8C39EAF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0566014-B584-980C-4E26-B8FD6231AE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9939F56-1D4C-C527-F560-D58753375D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7800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A293582-4781-0DC1-B224-53EFD63D08F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LAPMS Irvington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40803 Fremont Blvd. Fremont, CA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14677BC-6247-28D7-E3A9-5F4B07C54B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0C944FEE-B8B7-A765-9FAA-D397808F4B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733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FE2A11BF-9048-33DB-D95D-84404615B3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9669" y="0"/>
            <a:ext cx="3914063" cy="173262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BB515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433AF9FA-F872-C7B2-D324-D590325A6B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7409FB3C-D6B3-A209-4058-643A7CEFAF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5530" y="134018"/>
            <a:ext cx="1123776" cy="1123776"/>
          </a:xfrm>
          <a:custGeom>
            <a:avLst/>
            <a:gdLst/>
            <a:ahLst/>
            <a:cxnLst/>
            <a:rect l="l" t="t" r="r" b="b"/>
            <a:pathLst>
              <a:path w="1239353" h="1239353">
                <a:moveTo>
                  <a:pt x="0" y="0"/>
                </a:moveTo>
                <a:lnTo>
                  <a:pt x="1239353" y="0"/>
                </a:lnTo>
                <a:lnTo>
                  <a:pt x="1239353" y="1239353"/>
                </a:lnTo>
                <a:lnTo>
                  <a:pt x="0" y="12393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DDABCB-CE60-720A-2D7F-A8892BFE8F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6CB35D9-FB28-CD3E-8FC0-B68F4E3107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308" y="7928060"/>
            <a:ext cx="1630377" cy="163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38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340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Hero Junior Super</vt:lpstr>
      <vt:lpstr>Hero Junior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4</cp:revision>
  <dcterms:created xsi:type="dcterms:W3CDTF">2006-08-16T00:00:00Z</dcterms:created>
  <dcterms:modified xsi:type="dcterms:W3CDTF">2026-07-31T20:06:26Z</dcterms:modified>
  <dc:identifier>DAHQy_QTu1s</dc:identifier>
</cp:coreProperties>
</file>