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EC2BE76-A634-43F4-B785-D581C3C4B53C}">
          <p14:sldIdLst>
            <p14:sldId id="256"/>
          </p14:sldIdLst>
        </p14:section>
        <p14:section name="Tutorial + Example Flyer" id="{C16C1D85-6E62-4E0A-8150-A00A3B47D903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9C349-AEE0-AB38-69F4-775ED116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F90AEE9-3F98-B4D3-9F79-33B2E31B1C15}"/>
              </a:ext>
            </a:extLst>
          </p:cNvPr>
          <p:cNvSpPr/>
          <p:nvPr/>
        </p:nvSpPr>
        <p:spPr>
          <a:xfrm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875" t="-14445" r="-3875" b="1444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DC7EB070-4F5D-73F0-377E-D7894328F4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609501B-3D36-FF09-1C69-A430F0A5D4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111F68F-5AAB-8DD3-C233-2F426E94998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13701C5-565A-C6F5-CAD6-A676ABB6871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6CD4E705-D835-B7C7-9167-6AE71A08731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EC38B492-662B-793B-FCC3-0E00F4A1CA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18831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LAPMS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EC42C02F-38C7-CA27-7476-30150114F4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C4ABFFF-5E04-20BA-2D68-C4D6D286D5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29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76621A0-D0E1-21E8-F84F-459357482B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42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24DBFC56-6459-DF08-229D-59E75D0C47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550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42F2D7F1-EC1D-40E3-D71D-0919F3EF97E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52094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92A71C1C-0DB1-423C-28ED-E7605F920AA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6366" y="-8099"/>
            <a:ext cx="2696158" cy="2052290"/>
          </a:xfrm>
          <a:custGeom>
            <a:avLst/>
            <a:gdLst/>
            <a:ahLst/>
            <a:cxnLst/>
            <a:rect l="l" t="t" r="r" b="b"/>
            <a:pathLst>
              <a:path w="2696158" h="2052290">
                <a:moveTo>
                  <a:pt x="0" y="0"/>
                </a:moveTo>
                <a:lnTo>
                  <a:pt x="2696158" y="0"/>
                </a:lnTo>
                <a:lnTo>
                  <a:pt x="2696158" y="2052290"/>
                </a:lnTo>
                <a:lnTo>
                  <a:pt x="0" y="205229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88756" r="-4125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C9E25DB3-0885-C960-A1D7-014FD2CC7A6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84503" y="252634"/>
            <a:ext cx="1434804" cy="1434804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2FEC29-8D5A-9DFC-4455-A84092F5E7A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797DBB6-C5AE-C699-2148-650061B3552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61" y="7727372"/>
            <a:ext cx="1581622" cy="158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26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340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4</cp:revision>
  <dcterms:created xsi:type="dcterms:W3CDTF">2006-08-16T00:00:00Z</dcterms:created>
  <dcterms:modified xsi:type="dcterms:W3CDTF">2026-07-31T20:00:00Z</dcterms:modified>
  <dc:identifier>DAHQy_QTu1s</dc:identifier>
</cp:coreProperties>
</file>