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C73C7DDC-1BA5-41EB-862F-76CCB6C57861}">
          <p14:sldIdLst>
            <p14:sldId id="256"/>
          </p14:sldIdLst>
        </p14:section>
        <p14:section name="Tutorial + Example Flyer" id="{59935B8D-5D63-4A77-A788-54426F0D9F51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B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75" d="100"/>
          <a:sy n="75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381444" y="359202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163B65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163B65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71391" y="1782796"/>
            <a:ext cx="1616064" cy="2511467"/>
          </a:xfrm>
          <a:custGeom>
            <a:avLst/>
            <a:gdLst/>
            <a:ahLst/>
            <a:cxnLst/>
            <a:rect l="l" t="t" r="r" b="b"/>
            <a:pathLst>
              <a:path w="1616064" h="2511467">
                <a:moveTo>
                  <a:pt x="0" y="0"/>
                </a:moveTo>
                <a:lnTo>
                  <a:pt x="1616065" y="0"/>
                </a:lnTo>
                <a:lnTo>
                  <a:pt x="1616065" y="2511467"/>
                </a:lnTo>
                <a:lnTo>
                  <a:pt x="0" y="25114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5278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373955" y="2670569"/>
            <a:ext cx="7024490" cy="2301481"/>
            <a:chOff x="0" y="0"/>
            <a:chExt cx="1440367" cy="47191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40367" cy="471917"/>
            </a:xfrm>
            <a:custGeom>
              <a:avLst/>
              <a:gdLst/>
              <a:ahLst/>
              <a:cxnLst/>
              <a:rect l="l" t="t" r="r" b="b"/>
              <a:pathLst>
                <a:path w="1440367" h="471917">
                  <a:moveTo>
                    <a:pt x="18736" y="0"/>
                  </a:moveTo>
                  <a:lnTo>
                    <a:pt x="1421631" y="0"/>
                  </a:lnTo>
                  <a:cubicBezTo>
                    <a:pt x="1426600" y="0"/>
                    <a:pt x="1431366" y="1974"/>
                    <a:pt x="1434879" y="5488"/>
                  </a:cubicBezTo>
                  <a:cubicBezTo>
                    <a:pt x="1438393" y="9001"/>
                    <a:pt x="1440367" y="13767"/>
                    <a:pt x="1440367" y="18736"/>
                  </a:cubicBezTo>
                  <a:lnTo>
                    <a:pt x="1440367" y="453181"/>
                  </a:lnTo>
                  <a:cubicBezTo>
                    <a:pt x="1440367" y="463529"/>
                    <a:pt x="1431978" y="471917"/>
                    <a:pt x="1421631" y="471917"/>
                  </a:cubicBezTo>
                  <a:lnTo>
                    <a:pt x="18736" y="471917"/>
                  </a:lnTo>
                  <a:cubicBezTo>
                    <a:pt x="8389" y="471917"/>
                    <a:pt x="0" y="463529"/>
                    <a:pt x="0" y="453181"/>
                  </a:cubicBezTo>
                  <a:lnTo>
                    <a:pt x="0" y="18736"/>
                  </a:lnTo>
                  <a:cubicBezTo>
                    <a:pt x="0" y="8389"/>
                    <a:pt x="8389" y="0"/>
                    <a:pt x="18736" y="0"/>
                  </a:cubicBezTo>
                  <a:close/>
                </a:path>
              </a:pathLst>
            </a:custGeom>
            <a:blipFill>
              <a:blip r:embed="rId4"/>
              <a:stretch>
                <a:fillRect l="-943" t="-51711" b="-5355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81444" y="5450790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4003330" y="5524704"/>
            <a:ext cx="0" cy="2091690"/>
          </a:xfrm>
          <a:prstGeom prst="line">
            <a:avLst/>
          </a:prstGeom>
          <a:ln w="38100" cap="rnd">
            <a:solidFill>
              <a:srgbClr val="242F3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296563" y="571309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296563" y="642602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713895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150526" y="8095133"/>
            <a:ext cx="3471349" cy="1560363"/>
            <a:chOff x="0" y="0"/>
            <a:chExt cx="1210056" cy="54391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10056" cy="543917"/>
            </a:xfrm>
            <a:custGeom>
              <a:avLst/>
              <a:gdLst/>
              <a:ahLst/>
              <a:cxnLst/>
              <a:rect l="l" t="t" r="r" b="b"/>
              <a:pathLst>
                <a:path w="1210056" h="543917">
                  <a:moveTo>
                    <a:pt x="46835" y="0"/>
                  </a:moveTo>
                  <a:lnTo>
                    <a:pt x="1163221" y="0"/>
                  </a:lnTo>
                  <a:cubicBezTo>
                    <a:pt x="1175643" y="0"/>
                    <a:pt x="1187555" y="4934"/>
                    <a:pt x="1196339" y="13718"/>
                  </a:cubicBezTo>
                  <a:cubicBezTo>
                    <a:pt x="1205122" y="22501"/>
                    <a:pt x="1210056" y="34414"/>
                    <a:pt x="1210056" y="46835"/>
                  </a:cubicBezTo>
                  <a:lnTo>
                    <a:pt x="1210056" y="497082"/>
                  </a:lnTo>
                  <a:cubicBezTo>
                    <a:pt x="1210056" y="522949"/>
                    <a:pt x="1189088" y="543917"/>
                    <a:pt x="1163221" y="543917"/>
                  </a:cubicBezTo>
                  <a:lnTo>
                    <a:pt x="46835" y="543917"/>
                  </a:lnTo>
                  <a:cubicBezTo>
                    <a:pt x="20969" y="543917"/>
                    <a:pt x="0" y="522949"/>
                    <a:pt x="0" y="497082"/>
                  </a:cubicBezTo>
                  <a:lnTo>
                    <a:pt x="0" y="46835"/>
                  </a:lnTo>
                  <a:cubicBezTo>
                    <a:pt x="0" y="34414"/>
                    <a:pt x="4934" y="22501"/>
                    <a:pt x="13718" y="13718"/>
                  </a:cubicBezTo>
                  <a:cubicBezTo>
                    <a:pt x="22501" y="4934"/>
                    <a:pt x="34414" y="0"/>
                    <a:pt x="46835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1210056" cy="572492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63641" y="368727"/>
            <a:ext cx="1434804" cy="1434804"/>
          </a:xfrm>
          <a:custGeom>
            <a:avLst/>
            <a:gdLst/>
            <a:ahLst/>
            <a:cxnLst/>
            <a:rect l="l" t="t" r="r" b="b"/>
            <a:pathLst>
              <a:path w="1434804" h="1434804">
                <a:moveTo>
                  <a:pt x="0" y="0"/>
                </a:moveTo>
                <a:lnTo>
                  <a:pt x="1434804" y="0"/>
                </a:lnTo>
                <a:lnTo>
                  <a:pt x="1434804" y="1434803"/>
                </a:lnTo>
                <a:lnTo>
                  <a:pt x="0" y="14348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B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E8CAADE6-C926-CB3E-F94B-D8DC87F5F691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DC868364-0773-8F12-C3CF-A142D5657DA8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2184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27083"/>
              <a:gd name="adj6" fmla="val -83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953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54167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724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27084"/>
              <a:gd name="adj6" fmla="val -310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13462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92673"/>
              <a:gd name="adj6" fmla="val -841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09800" y="9042147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606D9-A79E-FD86-034B-7B926F589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8CA59D8-9A92-2020-996E-2BF28D8BF8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5FF1C0E4-31E6-366D-628C-827812646710}"/>
              </a:ext>
            </a:extLst>
          </p:cNvPr>
          <p:cNvSpPr txBox="1"/>
          <p:nvPr/>
        </p:nvSpPr>
        <p:spPr>
          <a:xfrm>
            <a:off x="381444" y="359202"/>
            <a:ext cx="3915119" cy="20771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400" dirty="0">
                <a:solidFill>
                  <a:srgbClr val="163B65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LAPMS</a:t>
            </a: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86C098B6-EBB7-5443-B495-1D0E87BA4F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71391" y="1782796"/>
            <a:ext cx="1616064" cy="2511467"/>
          </a:xfrm>
          <a:custGeom>
            <a:avLst/>
            <a:gdLst/>
            <a:ahLst/>
            <a:cxnLst/>
            <a:rect l="l" t="t" r="r" b="b"/>
            <a:pathLst>
              <a:path w="1616064" h="2511467">
                <a:moveTo>
                  <a:pt x="0" y="0"/>
                </a:moveTo>
                <a:lnTo>
                  <a:pt x="1616065" y="0"/>
                </a:lnTo>
                <a:lnTo>
                  <a:pt x="1616065" y="2511467"/>
                </a:lnTo>
                <a:lnTo>
                  <a:pt x="0" y="25114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5278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5D7FD570-412D-8B54-C340-43A58F6C8F3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73955" y="2670569"/>
            <a:ext cx="7024490" cy="2301481"/>
            <a:chOff x="0" y="0"/>
            <a:chExt cx="1440367" cy="47191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6216CF1-9178-3C41-F66D-3F57615151F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440367" cy="471917"/>
            </a:xfrm>
            <a:custGeom>
              <a:avLst/>
              <a:gdLst/>
              <a:ahLst/>
              <a:cxnLst/>
              <a:rect l="l" t="t" r="r" b="b"/>
              <a:pathLst>
                <a:path w="1440367" h="471917">
                  <a:moveTo>
                    <a:pt x="18736" y="0"/>
                  </a:moveTo>
                  <a:lnTo>
                    <a:pt x="1421631" y="0"/>
                  </a:lnTo>
                  <a:cubicBezTo>
                    <a:pt x="1426600" y="0"/>
                    <a:pt x="1431366" y="1974"/>
                    <a:pt x="1434879" y="5488"/>
                  </a:cubicBezTo>
                  <a:cubicBezTo>
                    <a:pt x="1438393" y="9001"/>
                    <a:pt x="1440367" y="13767"/>
                    <a:pt x="1440367" y="18736"/>
                  </a:cubicBezTo>
                  <a:lnTo>
                    <a:pt x="1440367" y="453181"/>
                  </a:lnTo>
                  <a:cubicBezTo>
                    <a:pt x="1440367" y="463529"/>
                    <a:pt x="1431978" y="471917"/>
                    <a:pt x="1421631" y="471917"/>
                  </a:cubicBezTo>
                  <a:lnTo>
                    <a:pt x="18736" y="471917"/>
                  </a:lnTo>
                  <a:cubicBezTo>
                    <a:pt x="8389" y="471917"/>
                    <a:pt x="0" y="463529"/>
                    <a:pt x="0" y="453181"/>
                  </a:cubicBezTo>
                  <a:lnTo>
                    <a:pt x="0" y="18736"/>
                  </a:lnTo>
                  <a:cubicBezTo>
                    <a:pt x="0" y="8389"/>
                    <a:pt x="8389" y="0"/>
                    <a:pt x="18736" y="0"/>
                  </a:cubicBezTo>
                  <a:close/>
                </a:path>
              </a:pathLst>
            </a:cu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66885" b="-5535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42FD0487-B0C5-D9F5-B69D-CFE36BFC185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450790"/>
            <a:ext cx="3471349" cy="240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LAPMS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391DB03C-BC0F-E9A8-F251-77F869CA1E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524704"/>
            <a:ext cx="0" cy="2091690"/>
          </a:xfrm>
          <a:prstGeom prst="line">
            <a:avLst/>
          </a:prstGeom>
          <a:ln w="38100" cap="rnd">
            <a:solidFill>
              <a:srgbClr val="242F3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C1C24995-E70F-0FE0-3F53-356D572C1FC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5626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4AB84D2B-F4DC-3A2F-9126-0704B16D105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2755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CB70580E-03BA-9454-5E2B-D88E053A929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988460"/>
            <a:ext cx="3109372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LAPMS Irvington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40803 Fremont Blvd. Fremont, CA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42F3A"/>
              </a:solidFill>
              <a:effectLst/>
              <a:uLnTx/>
              <a:uFillTx/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65CE4BAE-E6D1-847C-7608-DB071E9546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63641" y="368727"/>
            <a:ext cx="1434804" cy="1434804"/>
          </a:xfrm>
          <a:custGeom>
            <a:avLst/>
            <a:gdLst/>
            <a:ahLst/>
            <a:cxnLst/>
            <a:rect l="l" t="t" r="r" b="b"/>
            <a:pathLst>
              <a:path w="1434804" h="1434804">
                <a:moveTo>
                  <a:pt x="0" y="0"/>
                </a:moveTo>
                <a:lnTo>
                  <a:pt x="1434804" y="0"/>
                </a:lnTo>
                <a:lnTo>
                  <a:pt x="1434804" y="1434803"/>
                </a:lnTo>
                <a:lnTo>
                  <a:pt x="0" y="14348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9EA820D-627C-CB69-6569-78B2E3AF1106}"/>
              </a:ext>
            </a:extLst>
          </p:cNvPr>
          <p:cNvSpPr txBox="1"/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D003E79-759E-86BC-7D20-66202DB0B6E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648" y="8330187"/>
            <a:ext cx="1270289" cy="127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771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341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 2</vt:lpstr>
      <vt:lpstr>Hero Junior Super</vt:lpstr>
      <vt:lpstr>Hero Junior</vt:lpstr>
      <vt:lpstr>Hero Junior Bold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Templates_LAPMS</dc:title>
  <cp:lastModifiedBy>Lisa Tomlinson</cp:lastModifiedBy>
  <cp:revision>4</cp:revision>
  <dcterms:created xsi:type="dcterms:W3CDTF">2006-08-16T00:00:00Z</dcterms:created>
  <dcterms:modified xsi:type="dcterms:W3CDTF">2026-07-31T19:55:15Z</dcterms:modified>
  <dc:identifier>DAHQy_QTu1s</dc:identifier>
</cp:coreProperties>
</file>