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36C26773-F25F-4B87-B3AA-8D19B3C8F9ED}">
          <p14:sldIdLst>
            <p14:sldId id="256"/>
          </p14:sldIdLst>
        </p14:section>
        <p14:section name="Tutorial + Example Flyer" id="{9A174D3C-3519-464D-8FD1-86B59F434D9C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163B65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260007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444" y="5575903"/>
            <a:ext cx="2100719" cy="1270888"/>
            <a:chOff x="0" y="0"/>
            <a:chExt cx="2800959" cy="1694516"/>
          </a:xfrm>
        </p:grpSpPr>
        <p:sp>
          <p:nvSpPr>
            <p:cNvPr id="13" name="Freeform 13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63B65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2608413" y="5442560"/>
            <a:ext cx="0" cy="1522149"/>
          </a:xfrm>
          <a:prstGeom prst="line">
            <a:avLst/>
          </a:prstGeom>
          <a:ln w="5715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2734663" y="5590445"/>
            <a:ext cx="2225453" cy="1241802"/>
            <a:chOff x="0" y="0"/>
            <a:chExt cx="2967271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63B65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9" name="AutoShape 19"/>
          <p:cNvSpPr/>
          <p:nvPr/>
        </p:nvSpPr>
        <p:spPr>
          <a:xfrm flipV="1">
            <a:off x="5086366" y="5442560"/>
            <a:ext cx="0" cy="1522149"/>
          </a:xfrm>
          <a:prstGeom prst="line">
            <a:avLst/>
          </a:prstGeom>
          <a:ln w="5715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5212616" y="5590445"/>
            <a:ext cx="2069550" cy="1241802"/>
            <a:chOff x="0" y="0"/>
            <a:chExt cx="2759400" cy="1655736"/>
          </a:xfrm>
        </p:grpSpPr>
        <p:sp>
          <p:nvSpPr>
            <p:cNvPr id="21" name="Freeform 21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163B65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27965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038600"/>
            <a:ext cx="3352800" cy="2605521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-Open up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(Go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Home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 tab,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‘Select’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dropdown,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Selection Pane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)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the very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bottom layer 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– this should be the photo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0A17-98D5-BC4F-51E1-CA599809E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6BE8816-AED2-A8BB-4DC8-9A300410885B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75" r="-387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0C9B8A1-07B4-EE7F-522A-5492ADA651B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7772400" cy="5442560"/>
            <a:chOff x="0" y="0"/>
            <a:chExt cx="2709333" cy="18971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AEA4BA0-80BF-F42D-D5C0-FCEE452F5E1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897189"/>
            </a:xfrm>
            <a:custGeom>
              <a:avLst/>
              <a:gdLst/>
              <a:ahLst/>
              <a:cxnLst/>
              <a:rect l="l" t="t" r="r" b="b"/>
              <a:pathLst>
                <a:path w="2709333" h="1897189">
                  <a:moveTo>
                    <a:pt x="0" y="0"/>
                  </a:moveTo>
                  <a:lnTo>
                    <a:pt x="2709333" y="0"/>
                  </a:lnTo>
                  <a:lnTo>
                    <a:pt x="2709333" y="1897189"/>
                  </a:lnTo>
                  <a:lnTo>
                    <a:pt x="0" y="1897189"/>
                  </a:lnTo>
                  <a:close/>
                </a:path>
              </a:pathLst>
            </a:custGeom>
            <a:solidFill>
              <a:srgbClr val="163B65">
                <a:alpha val="73725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3E0FC105-489A-380B-DFFC-7A5775A2B9C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925764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14459E6C-160A-69F2-EF56-448D0FACE1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314799"/>
            <a:ext cx="376260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4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LAPMS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330B3E9-BCC4-EF75-7C8E-7F3AC39C50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260007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BBB75DE-FF83-3379-CB6F-A5E509DBD5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8445" y="4409680"/>
            <a:ext cx="7802305" cy="4321156"/>
          </a:xfrm>
          <a:custGeom>
            <a:avLst/>
            <a:gdLst/>
            <a:ahLst/>
            <a:cxnLst/>
            <a:rect l="l" t="t" r="r" b="b"/>
            <a:pathLst>
              <a:path w="7802305" h="4321156">
                <a:moveTo>
                  <a:pt x="0" y="0"/>
                </a:moveTo>
                <a:lnTo>
                  <a:pt x="7802305" y="0"/>
                </a:lnTo>
                <a:lnTo>
                  <a:pt x="7802305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686" r="-1241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FBA921F-EDC5-F4A5-8646-B4B4F545272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7240933"/>
            <a:ext cx="7772400" cy="2817467"/>
            <a:chOff x="0" y="0"/>
            <a:chExt cx="2709333" cy="982123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4B83A97-2825-E457-D5FB-F5D192B336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982123"/>
            </a:xfrm>
            <a:custGeom>
              <a:avLst/>
              <a:gdLst/>
              <a:ahLst/>
              <a:cxnLst/>
              <a:rect l="l" t="t" r="r" b="b"/>
              <a:pathLst>
                <a:path w="2709333" h="982123">
                  <a:moveTo>
                    <a:pt x="0" y="0"/>
                  </a:moveTo>
                  <a:lnTo>
                    <a:pt x="2709333" y="0"/>
                  </a:lnTo>
                  <a:lnTo>
                    <a:pt x="2709333" y="982123"/>
                  </a:lnTo>
                  <a:lnTo>
                    <a:pt x="0" y="9821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D107D61-B559-6D17-B326-E1A23BFA3791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010698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3C9C2968-EC42-C0E0-A617-6090F56876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575903"/>
            <a:ext cx="2100719" cy="1431637"/>
            <a:chOff x="0" y="0"/>
            <a:chExt cx="2800959" cy="1908849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2927B763-254C-5EA5-8C30-83BEF272F1C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61D39837-1360-BA1F-4221-FCA5FE075E5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163B65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Saturday, September 19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795B9FCD-DF9C-64B5-C6FF-F4AAA8B1F1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442560"/>
            <a:ext cx="0" cy="1522149"/>
          </a:xfrm>
          <a:prstGeom prst="line">
            <a:avLst/>
          </a:prstGeom>
          <a:ln w="5715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C659FDD-4C29-294F-32D5-69C02DD5E84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52076" y="5575903"/>
            <a:ext cx="1837337" cy="1402551"/>
            <a:chOff x="258743" y="0"/>
            <a:chExt cx="2449783" cy="1870068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D695CCD7-F5A5-7488-961D-1F7685A6E5A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3F0DE21B-6EB2-F665-0C35-B08C73E260D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58743" y="1131404"/>
              <a:ext cx="244978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163B65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10:00 AM – 1:00 PM</a:t>
              </a:r>
            </a:p>
          </p:txBody>
        </p:sp>
      </p:grpSp>
      <p:sp>
        <p:nvSpPr>
          <p:cNvPr id="19" name="AutoShape 19">
            <a:extLst>
              <a:ext uri="{FF2B5EF4-FFF2-40B4-BE49-F238E27FC236}">
                <a16:creationId xmlns:a16="http://schemas.microsoft.com/office/drawing/2014/main" id="{BE06140F-C2AD-C648-E91C-1E90F9DB40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5009722" y="5442560"/>
            <a:ext cx="0" cy="1522149"/>
          </a:xfrm>
          <a:prstGeom prst="line">
            <a:avLst/>
          </a:prstGeom>
          <a:ln w="5715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949104A-C739-75D1-FE9F-74C091CA871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244762" y="5575903"/>
            <a:ext cx="2069550" cy="1679550"/>
            <a:chOff x="0" y="0"/>
            <a:chExt cx="2759400" cy="22394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F88836EE-BC7D-5F88-F9DE-7987CABD918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7697826-EC10-6056-73C8-EC603685EDB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107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163B65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LAPMS Irvington</a:t>
              </a:r>
            </a:p>
            <a:p>
              <a:pPr algn="ctr"/>
              <a:r>
                <a:rPr lang="en-US" dirty="0">
                  <a:solidFill>
                    <a:srgbClr val="163B65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40803 Fremont Blvd. Fremont, CA</a:t>
              </a:r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0915A57D-88D1-D8CA-9725-A539C19A6A32}"/>
              </a:ext>
            </a:extLst>
          </p:cNvPr>
          <p:cNvSpPr txBox="1"/>
          <p:nvPr/>
        </p:nvSpPr>
        <p:spPr>
          <a:xfrm>
            <a:off x="381444" y="7736486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DAD4EB45-DF0D-412F-5B80-B914BAD165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958CF74C-6247-7EF0-B4D9-12A2E84F638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E65B327-BB31-2275-843D-D33E562CC8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94749E9-7844-C91A-C618-89A2E7ECB4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8017718"/>
            <a:ext cx="1434920" cy="143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99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361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Hero Junior Super</vt:lpstr>
      <vt:lpstr>Hero Junior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5</cp:revision>
  <dcterms:created xsi:type="dcterms:W3CDTF">2006-08-16T00:00:00Z</dcterms:created>
  <dcterms:modified xsi:type="dcterms:W3CDTF">2026-07-31T19:50:30Z</dcterms:modified>
  <dc:identifier>DAHQy_QTu1s</dc:identifier>
</cp:coreProperties>
</file>