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2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4D2BD910-BEC2-422C-BD92-BA91F4D83B12}">
          <p14:sldIdLst>
            <p14:sldId id="256"/>
          </p14:sldIdLst>
        </p14:section>
        <p14:section name="Tutorial + Example Flyer" id="{FE43A785-9AEC-4620-8484-7C9724AA6EE5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3B65"/>
    <a:srgbClr val="27AD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10" Type="http://schemas.openxmlformats.org/officeDocument/2006/relationships/image" Target="../media/image13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86366" y="-8099"/>
            <a:ext cx="2696158" cy="2052290"/>
          </a:xfrm>
          <a:custGeom>
            <a:avLst/>
            <a:gdLst/>
            <a:ahLst/>
            <a:cxnLst/>
            <a:rect l="l" t="t" r="r" b="b"/>
            <a:pathLst>
              <a:path w="2696158" h="2052290">
                <a:moveTo>
                  <a:pt x="0" y="0"/>
                </a:moveTo>
                <a:lnTo>
                  <a:pt x="2696158" y="0"/>
                </a:lnTo>
                <a:lnTo>
                  <a:pt x="2696158" y="2052290"/>
                </a:lnTo>
                <a:lnTo>
                  <a:pt x="0" y="20522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88756" r="-412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076" y="5029200"/>
            <a:ext cx="7788553" cy="4934849"/>
          </a:xfrm>
          <a:custGeom>
            <a:avLst/>
            <a:gdLst/>
            <a:ahLst/>
            <a:cxnLst/>
            <a:rect l="l" t="t" r="r" b="b"/>
            <a:pathLst>
              <a:path w="7788553" h="4934849">
                <a:moveTo>
                  <a:pt x="0" y="0"/>
                </a:moveTo>
                <a:lnTo>
                  <a:pt x="7788552" y="0"/>
                </a:lnTo>
                <a:lnTo>
                  <a:pt x="7788552" y="4934849"/>
                </a:lnTo>
                <a:lnTo>
                  <a:pt x="0" y="493484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14137" r="-258485" b="-97980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076" y="5139132"/>
            <a:ext cx="7788553" cy="4934849"/>
          </a:xfrm>
          <a:custGeom>
            <a:avLst/>
            <a:gdLst/>
            <a:ahLst/>
            <a:cxnLst/>
            <a:rect l="l" t="t" r="r" b="b"/>
            <a:pathLst>
              <a:path w="7788553" h="4934849">
                <a:moveTo>
                  <a:pt x="0" y="0"/>
                </a:moveTo>
                <a:lnTo>
                  <a:pt x="7788552" y="0"/>
                </a:lnTo>
                <a:lnTo>
                  <a:pt x="7788552" y="4934848"/>
                </a:lnTo>
                <a:lnTo>
                  <a:pt x="0" y="49348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314137" r="-258485" b="-97980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/>
          <p:nvPr/>
        </p:nvGrpSpPr>
        <p:grpSpPr>
          <a:xfrm>
            <a:off x="381444" y="5804004"/>
            <a:ext cx="2100719" cy="1270888"/>
            <a:chOff x="0" y="0"/>
            <a:chExt cx="2800959" cy="1694516"/>
          </a:xfrm>
        </p:grpSpPr>
        <p:sp>
          <p:nvSpPr>
            <p:cNvPr id="10" name="Freeform 10"/>
            <p:cNvSpPr/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170184"/>
              <a:ext cx="2800959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Date</a:t>
              </a:r>
            </a:p>
          </p:txBody>
        </p:sp>
      </p:grpSp>
      <p:sp>
        <p:nvSpPr>
          <p:cNvPr id="12" name="AutoShape 12"/>
          <p:cNvSpPr/>
          <p:nvPr/>
        </p:nvSpPr>
        <p:spPr>
          <a:xfrm flipV="1">
            <a:off x="2608413" y="5670661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2734663" y="5818546"/>
            <a:ext cx="2225453" cy="1241802"/>
            <a:chOff x="0" y="0"/>
            <a:chExt cx="2967271" cy="1655736"/>
          </a:xfrm>
        </p:grpSpPr>
        <p:sp>
          <p:nvSpPr>
            <p:cNvPr id="14" name="Freeform 14"/>
            <p:cNvSpPr/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1131404"/>
              <a:ext cx="2967271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Time</a:t>
              </a:r>
            </a:p>
          </p:txBody>
        </p:sp>
      </p:grpSp>
      <p:sp>
        <p:nvSpPr>
          <p:cNvPr id="16" name="AutoShape 16"/>
          <p:cNvSpPr/>
          <p:nvPr/>
        </p:nvSpPr>
        <p:spPr>
          <a:xfrm flipV="1">
            <a:off x="5086366" y="5670661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7" name="Group 17"/>
          <p:cNvGrpSpPr/>
          <p:nvPr/>
        </p:nvGrpSpPr>
        <p:grpSpPr>
          <a:xfrm>
            <a:off x="5212616" y="5818546"/>
            <a:ext cx="2069550" cy="1241802"/>
            <a:chOff x="0" y="0"/>
            <a:chExt cx="2759400" cy="1655736"/>
          </a:xfrm>
        </p:grpSpPr>
        <p:sp>
          <p:nvSpPr>
            <p:cNvPr id="18" name="Freeform 18"/>
            <p:cNvSpPr/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1131404"/>
              <a:ext cx="2759400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Location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5212616" y="7736486"/>
            <a:ext cx="2069550" cy="1803654"/>
            <a:chOff x="0" y="0"/>
            <a:chExt cx="721412" cy="628725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Delete this text box when complete.</a:t>
              </a:r>
            </a:p>
          </p:txBody>
        </p:sp>
      </p:grp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567A502A-E60A-8321-798A-614E81B296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578" y="1116192"/>
            <a:ext cx="3990131" cy="2507957"/>
          </a:xfrm>
          <a:custGeom>
            <a:avLst/>
            <a:gdLst>
              <a:gd name="csX0" fmla="*/ 0 w 3990131"/>
              <a:gd name="csY0" fmla="*/ 0 h 2507957"/>
              <a:gd name="csX1" fmla="*/ 3888529 w 3990131"/>
              <a:gd name="csY1" fmla="*/ 0 h 2507957"/>
              <a:gd name="csX2" fmla="*/ 3960374 w 3990131"/>
              <a:gd name="csY2" fmla="*/ 29758 h 2507957"/>
              <a:gd name="csX3" fmla="*/ 3990131 w 3990131"/>
              <a:gd name="csY3" fmla="*/ 101600 h 2507957"/>
              <a:gd name="csX4" fmla="*/ 3990131 w 3990131"/>
              <a:gd name="csY4" fmla="*/ 2406357 h 2507957"/>
              <a:gd name="csX5" fmla="*/ 3960374 w 3990131"/>
              <a:gd name="csY5" fmla="*/ 2478200 h 2507957"/>
              <a:gd name="csX6" fmla="*/ 3888529 w 3990131"/>
              <a:gd name="csY6" fmla="*/ 2507957 h 2507957"/>
              <a:gd name="csX7" fmla="*/ 0 w 3990131"/>
              <a:gd name="csY7" fmla="*/ 2507957 h 2507957"/>
              <a:gd name="csX8" fmla="*/ 0 w 3990131"/>
              <a:gd name="csY8" fmla="*/ 0 h 25079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990131" h="2507957">
                <a:moveTo>
                  <a:pt x="0" y="0"/>
                </a:moveTo>
                <a:lnTo>
                  <a:pt x="3888529" y="0"/>
                </a:lnTo>
                <a:cubicBezTo>
                  <a:pt x="3915475" y="0"/>
                  <a:pt x="3941319" y="10703"/>
                  <a:pt x="3960374" y="29758"/>
                </a:cubicBezTo>
                <a:cubicBezTo>
                  <a:pt x="3979425" y="48812"/>
                  <a:pt x="3990131" y="74654"/>
                  <a:pt x="3990131" y="101600"/>
                </a:cubicBezTo>
                <a:lnTo>
                  <a:pt x="3990131" y="2406357"/>
                </a:lnTo>
                <a:cubicBezTo>
                  <a:pt x="3990131" y="2433304"/>
                  <a:pt x="3979425" y="2459145"/>
                  <a:pt x="3960374" y="2478200"/>
                </a:cubicBezTo>
                <a:cubicBezTo>
                  <a:pt x="3941319" y="2497254"/>
                  <a:pt x="3915475" y="2507957"/>
                  <a:pt x="3888529" y="2507957"/>
                </a:cubicBezTo>
                <a:lnTo>
                  <a:pt x="0" y="2507957"/>
                </a:lnTo>
                <a:lnTo>
                  <a:pt x="0" y="0"/>
                </a:lnTo>
                <a:close/>
              </a:path>
            </a:pathLst>
          </a:custGeom>
          <a:solidFill>
            <a:srgbClr val="27AD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381444" y="1314799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e your main event title here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81444" y="7736486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sp>
        <p:nvSpPr>
          <p:cNvPr id="25" name="Freeform 2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84503" y="252634"/>
            <a:ext cx="1434804" cy="1434804"/>
          </a:xfrm>
          <a:custGeom>
            <a:avLst/>
            <a:gdLst/>
            <a:ahLst/>
            <a:cxnLst/>
            <a:rect l="l" t="t" r="r" b="b"/>
            <a:pathLst>
              <a:path w="1434804" h="1434804">
                <a:moveTo>
                  <a:pt x="0" y="0"/>
                </a:moveTo>
                <a:lnTo>
                  <a:pt x="1434803" y="0"/>
                </a:lnTo>
                <a:lnTo>
                  <a:pt x="1434803" y="1434804"/>
                </a:lnTo>
                <a:lnTo>
                  <a:pt x="0" y="14348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3B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E8CAADE6-C926-CB3E-F94B-D8DC87F5F691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DC868364-0773-8F12-C3CF-A142D5657DA8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14844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4216" y="4904221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086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00892" y="4358121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4294D8-C981-007A-D1CE-426CBA5D4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DCDDC8-9DBF-170F-17C9-9159D5BE2688}"/>
              </a:ext>
            </a:extLst>
          </p:cNvPr>
          <p:cNvSpPr/>
          <p:nvPr/>
        </p:nvSpPr>
        <p:spPr>
          <a:xfrm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427" r="-16860" b="-885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57AE1B61-40CA-0B4F-0D90-4989E92EBE3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86366" y="-8099"/>
            <a:ext cx="2696158" cy="2052290"/>
          </a:xfrm>
          <a:custGeom>
            <a:avLst/>
            <a:gdLst/>
            <a:ahLst/>
            <a:cxnLst/>
            <a:rect l="l" t="t" r="r" b="b"/>
            <a:pathLst>
              <a:path w="2696158" h="2052290">
                <a:moveTo>
                  <a:pt x="0" y="0"/>
                </a:moveTo>
                <a:lnTo>
                  <a:pt x="2696158" y="0"/>
                </a:lnTo>
                <a:lnTo>
                  <a:pt x="2696158" y="2052290"/>
                </a:lnTo>
                <a:lnTo>
                  <a:pt x="0" y="20522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88756" r="-412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74F4366D-96E3-D436-1554-6493BAC3ED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076" y="5029200"/>
            <a:ext cx="7788553" cy="4934849"/>
          </a:xfrm>
          <a:custGeom>
            <a:avLst/>
            <a:gdLst/>
            <a:ahLst/>
            <a:cxnLst/>
            <a:rect l="l" t="t" r="r" b="b"/>
            <a:pathLst>
              <a:path w="7788553" h="4934849">
                <a:moveTo>
                  <a:pt x="0" y="0"/>
                </a:moveTo>
                <a:lnTo>
                  <a:pt x="7788552" y="0"/>
                </a:lnTo>
                <a:lnTo>
                  <a:pt x="7788552" y="4934849"/>
                </a:lnTo>
                <a:lnTo>
                  <a:pt x="0" y="493484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14137" r="-258485" b="-97980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09E706A3-5DEA-9E6E-20CF-4DDFC7C283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076" y="5139132"/>
            <a:ext cx="7788553" cy="4934849"/>
          </a:xfrm>
          <a:custGeom>
            <a:avLst/>
            <a:gdLst/>
            <a:ahLst/>
            <a:cxnLst/>
            <a:rect l="l" t="t" r="r" b="b"/>
            <a:pathLst>
              <a:path w="7788553" h="4934849">
                <a:moveTo>
                  <a:pt x="0" y="0"/>
                </a:moveTo>
                <a:lnTo>
                  <a:pt x="7788552" y="0"/>
                </a:lnTo>
                <a:lnTo>
                  <a:pt x="7788552" y="4934848"/>
                </a:lnTo>
                <a:lnTo>
                  <a:pt x="0" y="49348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314137" r="-258485" b="-97980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41A30AEE-B586-1464-D3AC-81DBE488A74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04800" y="5804004"/>
            <a:ext cx="2100719" cy="1431637"/>
            <a:chOff x="0" y="0"/>
            <a:chExt cx="2800959" cy="1908849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BD76985D-41D4-369C-1B43-451E674B2BD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4EBCD381-2A35-AD51-E355-DC345397E02B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70185"/>
              <a:ext cx="2800959" cy="7386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Saturday, September 19</a:t>
              </a:r>
            </a:p>
          </p:txBody>
        </p:sp>
      </p:grpSp>
      <p:sp>
        <p:nvSpPr>
          <p:cNvPr id="12" name="AutoShape 12">
            <a:extLst>
              <a:ext uri="{FF2B5EF4-FFF2-40B4-BE49-F238E27FC236}">
                <a16:creationId xmlns:a16="http://schemas.microsoft.com/office/drawing/2014/main" id="{F05B03B4-6393-3691-C80C-6B63037C6AF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2531769" y="5670661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66184480-688E-97BB-C2B8-D2FA8807A1F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848273" y="5804004"/>
            <a:ext cx="1853392" cy="1402551"/>
            <a:chOff x="253672" y="0"/>
            <a:chExt cx="2471190" cy="1870068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D5A9587C-A74A-2640-7FF5-2FA2C5EA33B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CB78A49B-6FD6-6ECA-D9B0-02D4637FAA68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53672" y="1131404"/>
              <a:ext cx="2471190" cy="7386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10:00 AM – 1:00 PM</a:t>
              </a:r>
            </a:p>
          </p:txBody>
        </p:sp>
      </p:grpSp>
      <p:sp>
        <p:nvSpPr>
          <p:cNvPr id="16" name="AutoShape 16">
            <a:extLst>
              <a:ext uri="{FF2B5EF4-FFF2-40B4-BE49-F238E27FC236}">
                <a16:creationId xmlns:a16="http://schemas.microsoft.com/office/drawing/2014/main" id="{E0979EB9-2E0E-08A9-D91B-8377C9DF12C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5009722" y="5670661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7" name="Group 17">
            <a:extLst>
              <a:ext uri="{FF2B5EF4-FFF2-40B4-BE49-F238E27FC236}">
                <a16:creationId xmlns:a16="http://schemas.microsoft.com/office/drawing/2014/main" id="{FF06EC4D-847F-2D86-C88D-260CED2F210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245206" y="5804004"/>
            <a:ext cx="2069550" cy="1956549"/>
            <a:chOff x="145645" y="0"/>
            <a:chExt cx="2759400" cy="2608732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9AADCFB2-B327-7DEF-46E7-4B879B2A158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232677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994AA001-FB38-E666-93FD-FFC824A21BC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45645" y="1131404"/>
              <a:ext cx="2759400" cy="14773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LAPMS Irvington</a:t>
              </a:r>
            </a:p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" panose="02000500000000000000" pitchFamily="50" charset="0"/>
                  <a:ea typeface="Hero Junior 2"/>
                  <a:cs typeface="Hero Junior 2"/>
                  <a:sym typeface="Hero Junior 2"/>
                </a:rPr>
                <a:t>40803 Fremont Blvd. Fremont, CA</a:t>
              </a:r>
            </a:p>
            <a:p>
              <a:pPr algn="ctr"/>
              <a:endParaRPr lang="en-US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endParaRPr>
            </a:p>
          </p:txBody>
        </p:sp>
      </p:grp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C8B00F90-8DE1-8906-3B1A-1AE3CBD76B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578" y="1116192"/>
            <a:ext cx="3990131" cy="2507957"/>
          </a:xfrm>
          <a:custGeom>
            <a:avLst/>
            <a:gdLst>
              <a:gd name="csX0" fmla="*/ 0 w 3990131"/>
              <a:gd name="csY0" fmla="*/ 0 h 2507957"/>
              <a:gd name="csX1" fmla="*/ 3888529 w 3990131"/>
              <a:gd name="csY1" fmla="*/ 0 h 2507957"/>
              <a:gd name="csX2" fmla="*/ 3960374 w 3990131"/>
              <a:gd name="csY2" fmla="*/ 29758 h 2507957"/>
              <a:gd name="csX3" fmla="*/ 3990131 w 3990131"/>
              <a:gd name="csY3" fmla="*/ 101600 h 2507957"/>
              <a:gd name="csX4" fmla="*/ 3990131 w 3990131"/>
              <a:gd name="csY4" fmla="*/ 2406357 h 2507957"/>
              <a:gd name="csX5" fmla="*/ 3960374 w 3990131"/>
              <a:gd name="csY5" fmla="*/ 2478200 h 2507957"/>
              <a:gd name="csX6" fmla="*/ 3888529 w 3990131"/>
              <a:gd name="csY6" fmla="*/ 2507957 h 2507957"/>
              <a:gd name="csX7" fmla="*/ 0 w 3990131"/>
              <a:gd name="csY7" fmla="*/ 2507957 h 2507957"/>
              <a:gd name="csX8" fmla="*/ 0 w 3990131"/>
              <a:gd name="csY8" fmla="*/ 0 h 25079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990131" h="2507957">
                <a:moveTo>
                  <a:pt x="0" y="0"/>
                </a:moveTo>
                <a:lnTo>
                  <a:pt x="3888529" y="0"/>
                </a:lnTo>
                <a:cubicBezTo>
                  <a:pt x="3915475" y="0"/>
                  <a:pt x="3941319" y="10703"/>
                  <a:pt x="3960374" y="29758"/>
                </a:cubicBezTo>
                <a:cubicBezTo>
                  <a:pt x="3979425" y="48812"/>
                  <a:pt x="3990131" y="74654"/>
                  <a:pt x="3990131" y="101600"/>
                </a:cubicBezTo>
                <a:lnTo>
                  <a:pt x="3990131" y="2406357"/>
                </a:lnTo>
                <a:cubicBezTo>
                  <a:pt x="3990131" y="2433304"/>
                  <a:pt x="3979425" y="2459145"/>
                  <a:pt x="3960374" y="2478200"/>
                </a:cubicBezTo>
                <a:cubicBezTo>
                  <a:pt x="3941319" y="2497254"/>
                  <a:pt x="3915475" y="2507957"/>
                  <a:pt x="3888529" y="2507957"/>
                </a:cubicBezTo>
                <a:lnTo>
                  <a:pt x="0" y="2507957"/>
                </a:lnTo>
                <a:lnTo>
                  <a:pt x="0" y="0"/>
                </a:lnTo>
                <a:close/>
              </a:path>
            </a:pathLst>
          </a:custGeom>
          <a:solidFill>
            <a:srgbClr val="27AD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C1698815-8CA8-98A7-6FA4-3B62A0E5F6A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1446840"/>
            <a:ext cx="3471349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000" dirty="0">
                <a:solidFill>
                  <a:srgbClr val="FFFFFF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Family Fun Open House at LAPMS</a:t>
            </a:r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3D0FF525-7CD9-6EF7-E1EF-70990564D158}"/>
              </a:ext>
            </a:extLst>
          </p:cNvPr>
          <p:cNvSpPr txBox="1"/>
          <p:nvPr/>
        </p:nvSpPr>
        <p:spPr>
          <a:xfrm>
            <a:off x="381444" y="7696200"/>
            <a:ext cx="4570907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LAPMS a place where children thrive.</a:t>
            </a:r>
          </a:p>
          <a:p>
            <a:endParaRPr lang="en-US" sz="1200" dirty="0">
              <a:solidFill>
                <a:schemeClr val="bg1"/>
              </a:solidFill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chemeClr val="bg1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chemeClr val="bg1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chemeClr val="bg1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5" name="Freeform 25">
            <a:extLst>
              <a:ext uri="{FF2B5EF4-FFF2-40B4-BE49-F238E27FC236}">
                <a16:creationId xmlns:a16="http://schemas.microsoft.com/office/drawing/2014/main" id="{62C3B3CC-723D-3126-500B-6E4E9DDB6EB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84503" y="252634"/>
            <a:ext cx="1434804" cy="1434804"/>
          </a:xfrm>
          <a:custGeom>
            <a:avLst/>
            <a:gdLst/>
            <a:ahLst/>
            <a:cxnLst/>
            <a:rect l="l" t="t" r="r" b="b"/>
            <a:pathLst>
              <a:path w="1434804" h="1434804">
                <a:moveTo>
                  <a:pt x="0" y="0"/>
                </a:moveTo>
                <a:lnTo>
                  <a:pt x="1434803" y="0"/>
                </a:lnTo>
                <a:lnTo>
                  <a:pt x="1434803" y="1434804"/>
                </a:lnTo>
                <a:lnTo>
                  <a:pt x="0" y="14348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C89198-9C2C-B1F3-E09B-21CA7D15C66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3394C23-73E3-2448-5A39-EC89F661A84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8064769"/>
            <a:ext cx="1506989" cy="150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8523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340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Hero Junior 2</vt:lpstr>
      <vt:lpstr>Hero Junior Bold</vt:lpstr>
      <vt:lpstr>Hero Junior Super</vt:lpstr>
      <vt:lpstr>Hero Junior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Templates_LAPMS</dc:title>
  <cp:lastModifiedBy>Lisa Tomlinson</cp:lastModifiedBy>
  <cp:revision>6</cp:revision>
  <dcterms:created xsi:type="dcterms:W3CDTF">2006-08-16T00:00:00Z</dcterms:created>
  <dcterms:modified xsi:type="dcterms:W3CDTF">2026-07-31T19:44:20Z</dcterms:modified>
  <dc:identifier>DAHQy_QTu1s</dc:identifier>
</cp:coreProperties>
</file>