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457A9827-4185-4F58-AEE1-C25DDDE0A287}">
          <p14:sldIdLst>
            <p14:sldId id="256"/>
          </p14:sldIdLst>
        </p14:section>
        <p14:section name="Tutorial + Example Flyer" id="{6C6562A6-1F9F-4816-81F7-A38731AE7CA7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B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1976204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63B65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163B65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0884"/>
            <a:ext cx="1501571" cy="1501571"/>
          </a:xfrm>
          <a:custGeom>
            <a:avLst/>
            <a:gdLst/>
            <a:ahLst/>
            <a:cxnLst/>
            <a:rect l="l" t="t" r="r" b="b"/>
            <a:pathLst>
              <a:path w="1501571" h="1501571">
                <a:moveTo>
                  <a:pt x="0" y="0"/>
                </a:moveTo>
                <a:lnTo>
                  <a:pt x="1501571" y="0"/>
                </a:lnTo>
                <a:lnTo>
                  <a:pt x="1501571" y="1501571"/>
                </a:lnTo>
                <a:lnTo>
                  <a:pt x="0" y="15015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49112-17D3-0B3D-161A-4D60482E6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4A0A6F4-92D0-405B-1EA2-0214C5D6405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143087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163B65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LAPMS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3229A34-0E5A-BF13-8C06-DAB92971047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9AD19C9-7326-393B-E74B-490B274FC6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8669" r="-1866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6119E009-F65A-2EA4-5CF9-8EF6C281DE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A4A6FA4-4D73-AD21-AC6C-657FC55467E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04800" y="5181600"/>
            <a:ext cx="2100719" cy="1431637"/>
            <a:chOff x="0" y="0"/>
            <a:chExt cx="2800959" cy="190884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4BD9FC3-CD36-2485-E208-CEAD3D9DF1C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73495E2A-B07C-A3AE-3C97-A7CCD964A6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C006AC45-6971-72A2-D9B5-67FC0ECB4E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531769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72685943-1FE1-3867-F5FB-89C28F7D049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85920" y="5181600"/>
            <a:ext cx="1761136" cy="1402551"/>
            <a:chOff x="303868" y="0"/>
            <a:chExt cx="2348182" cy="18700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75CAF36-9734-3C7B-E978-C0C6527A44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1EDA2208-25A0-4A62-9181-9E6B4CD6EC3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3868" y="1131404"/>
              <a:ext cx="2348182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201E64E1-2F83-7244-8D54-A23EF23E90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5255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C7263F06-B557-BBCD-01EF-ED1558CBAD3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169006" y="5181600"/>
            <a:ext cx="2069550" cy="1956549"/>
            <a:chOff x="0" y="0"/>
            <a:chExt cx="2759400" cy="260873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E0B0C6FF-B8A7-27CE-7884-433C5C357DE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BD309947-DEF4-1435-D778-2FBC60EA70F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4"/>
              <a:ext cx="2759400" cy="14773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LAPMS Irvington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40803 Fremont Blvd. Fremont, CA</a:t>
              </a:r>
            </a:p>
            <a:p>
              <a:pPr algn="ctr"/>
              <a:endParaRPr lang="en-US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endParaRP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4873C064-8609-8968-D31B-31DFEBDEB9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566550B-1A31-A383-215D-83154F873989}"/>
              </a:ext>
            </a:extLst>
          </p:cNvPr>
          <p:cNvSpPr txBox="1"/>
          <p:nvPr/>
        </p:nvSpPr>
        <p:spPr>
          <a:xfrm>
            <a:off x="381444" y="76200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6CACBF0C-7E70-C40D-72CB-318FCF5A3A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0884"/>
            <a:ext cx="1501571" cy="1501571"/>
          </a:xfrm>
          <a:custGeom>
            <a:avLst/>
            <a:gdLst/>
            <a:ahLst/>
            <a:cxnLst/>
            <a:rect l="l" t="t" r="r" b="b"/>
            <a:pathLst>
              <a:path w="1501571" h="1501571">
                <a:moveTo>
                  <a:pt x="0" y="0"/>
                </a:moveTo>
                <a:lnTo>
                  <a:pt x="1501571" y="0"/>
                </a:lnTo>
                <a:lnTo>
                  <a:pt x="1501571" y="1501571"/>
                </a:lnTo>
                <a:lnTo>
                  <a:pt x="0" y="150157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0FC65B-E27E-1A16-51BE-E1FBCA32D16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012129B-1574-63BC-8212-7F80FE855C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959848"/>
            <a:ext cx="1495826" cy="149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51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341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2</vt:lpstr>
      <vt:lpstr>Hero Junior Super</vt:lpstr>
      <vt:lpstr>Hero Junior</vt:lpstr>
      <vt:lpstr>Hero Junior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6</cp:revision>
  <dcterms:created xsi:type="dcterms:W3CDTF">2006-08-16T00:00:00Z</dcterms:created>
  <dcterms:modified xsi:type="dcterms:W3CDTF">2026-07-31T19:36:32Z</dcterms:modified>
  <dc:identifier>DAHQy_QTu1s</dc:identifier>
</cp:coreProperties>
</file>