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60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791F6704-647B-4B7A-BADD-FF8CFE76B535}">
          <p14:sldIdLst>
            <p14:sldId id="256"/>
          </p14:sldIdLst>
        </p14:section>
        <p14:section name="Tutorial + Example Flyer" id="{CA27BF9E-6BBE-4B47-80D4-5ED3B99905BD}">
          <p14:sldIdLst>
            <p14:sldId id="257"/>
            <p14:sldId id="260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B515"/>
    <a:srgbClr val="163B65"/>
    <a:srgbClr val="242F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B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81444" y="3815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81444" y="293960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1444" y="341376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20" name="Graphic 25">
            <a:extLst>
              <a:ext uri="{FF2B5EF4-FFF2-40B4-BE49-F238E27FC236}">
                <a16:creationId xmlns:a16="http://schemas.microsoft.com/office/drawing/2014/main" id="{0AEAB256-D9C7-7128-78B6-18BE8B56B6A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50367" y="4080176"/>
            <a:ext cx="5822033" cy="5978224"/>
          </a:xfrm>
          <a:custGeom>
            <a:avLst/>
            <a:gdLst>
              <a:gd name="csX0" fmla="*/ 5822034 w 5822033"/>
              <a:gd name="csY0" fmla="*/ 259344 h 5978224"/>
              <a:gd name="csX1" fmla="*/ 5342320 w 5822033"/>
              <a:gd name="csY1" fmla="*/ 118515 h 5978224"/>
              <a:gd name="csX2" fmla="*/ 3219759 w 5822033"/>
              <a:gd name="csY2" fmla="*/ 118515 h 5978224"/>
              <a:gd name="csX3" fmla="*/ 1810763 w 5822033"/>
              <a:gd name="csY3" fmla="*/ 627902 h 5978224"/>
              <a:gd name="csX4" fmla="*/ 741240 w 5822033"/>
              <a:gd name="csY4" fmla="*/ 1442967 h 5978224"/>
              <a:gd name="csX5" fmla="*/ 147074 w 5822033"/>
              <a:gd name="csY5" fmla="*/ 2784139 h 5978224"/>
              <a:gd name="csX6" fmla="*/ 10955 w 5822033"/>
              <a:gd name="csY6" fmla="*/ 4499050 h 5978224"/>
              <a:gd name="csX7" fmla="*/ 303211 w 5822033"/>
              <a:gd name="csY7" fmla="*/ 5978225 h 5978224"/>
              <a:gd name="csX8" fmla="*/ 5821916 w 5822033"/>
              <a:gd name="csY8" fmla="*/ 5978225 h 5978224"/>
              <a:gd name="csX9" fmla="*/ 5821916 w 5822033"/>
              <a:gd name="csY9" fmla="*/ 259344 h 597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822033" h="5978224">
                <a:moveTo>
                  <a:pt x="5822034" y="259344"/>
                </a:moveTo>
                <a:cubicBezTo>
                  <a:pt x="5671078" y="206946"/>
                  <a:pt x="5511174" y="159963"/>
                  <a:pt x="5342320" y="118515"/>
                </a:cubicBezTo>
                <a:cubicBezTo>
                  <a:pt x="4696933" y="-39505"/>
                  <a:pt x="3989256" y="-39505"/>
                  <a:pt x="3219759" y="118515"/>
                </a:cubicBezTo>
                <a:cubicBezTo>
                  <a:pt x="2744403" y="232144"/>
                  <a:pt x="2274345" y="401822"/>
                  <a:pt x="1810763" y="627902"/>
                </a:cubicBezTo>
                <a:cubicBezTo>
                  <a:pt x="1346593" y="854453"/>
                  <a:pt x="990046" y="1126102"/>
                  <a:pt x="741240" y="1442967"/>
                </a:cubicBezTo>
                <a:cubicBezTo>
                  <a:pt x="469473" y="1782440"/>
                  <a:pt x="271183" y="2229772"/>
                  <a:pt x="147074" y="2784139"/>
                </a:cubicBezTo>
                <a:cubicBezTo>
                  <a:pt x="22141" y="3339094"/>
                  <a:pt x="-23075" y="3910535"/>
                  <a:pt x="10955" y="4499050"/>
                </a:cubicBezTo>
                <a:cubicBezTo>
                  <a:pt x="40510" y="5009378"/>
                  <a:pt x="137536" y="5502162"/>
                  <a:pt x="303211" y="5978225"/>
                </a:cubicBezTo>
                <a:lnTo>
                  <a:pt x="5821916" y="5978225"/>
                </a:lnTo>
                <a:lnTo>
                  <a:pt x="5821916" y="259344"/>
                </a:lnTo>
                <a:close/>
              </a:path>
            </a:pathLst>
          </a:custGeom>
          <a:solidFill>
            <a:srgbClr val="FBB515"/>
          </a:solidFill>
          <a:ln w="1176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2" name="Graphic 23">
            <a:extLst>
              <a:ext uri="{FF2B5EF4-FFF2-40B4-BE49-F238E27FC236}">
                <a16:creationId xmlns:a16="http://schemas.microsoft.com/office/drawing/2014/main" id="{E6899AA0-03CB-AEE6-DD4C-C256DAC1483C}"/>
              </a:ext>
            </a:extLst>
          </p:cNvPr>
          <p:cNvSpPr>
            <a:spLocks/>
          </p:cNvSpPr>
          <p:nvPr/>
        </p:nvSpPr>
        <p:spPr>
          <a:xfrm>
            <a:off x="2442279" y="4312945"/>
            <a:ext cx="5335543" cy="5749953"/>
          </a:xfrm>
          <a:custGeom>
            <a:avLst/>
            <a:gdLst>
              <a:gd name="csX0" fmla="*/ 303400 w 5335543"/>
              <a:gd name="csY0" fmla="*/ 5749954 h 5749953"/>
              <a:gd name="csX1" fmla="*/ 5335543 w 5335543"/>
              <a:gd name="csY1" fmla="*/ 5749954 h 5749953"/>
              <a:gd name="csX2" fmla="*/ 5335543 w 5335543"/>
              <a:gd name="csY2" fmla="*/ 175566 h 5749953"/>
              <a:gd name="csX3" fmla="*/ 5103763 w 5335543"/>
              <a:gd name="csY3" fmla="*/ 113266 h 5749953"/>
              <a:gd name="csX4" fmla="*/ 3075999 w 5335543"/>
              <a:gd name="csY4" fmla="*/ 113266 h 5749953"/>
              <a:gd name="csX5" fmla="*/ 1729849 w 5335543"/>
              <a:gd name="csY5" fmla="*/ 599901 h 5749953"/>
              <a:gd name="csX6" fmla="*/ 708006 w 5335543"/>
              <a:gd name="csY6" fmla="*/ 1378541 h 5749953"/>
              <a:gd name="csX7" fmla="*/ 140380 w 5335543"/>
              <a:gd name="csY7" fmla="*/ 2659853 h 5749953"/>
              <a:gd name="csX8" fmla="*/ 10472 w 5335543"/>
              <a:gd name="csY8" fmla="*/ 4298239 h 5749953"/>
              <a:gd name="csX9" fmla="*/ 303400 w 5335543"/>
              <a:gd name="csY9" fmla="*/ 5749954 h 57499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335543" h="5749953">
                <a:moveTo>
                  <a:pt x="303400" y="5749954"/>
                </a:moveTo>
                <a:lnTo>
                  <a:pt x="5335543" y="5749954"/>
                </a:lnTo>
                <a:lnTo>
                  <a:pt x="5335543" y="175566"/>
                </a:lnTo>
                <a:cubicBezTo>
                  <a:pt x="5260321" y="153530"/>
                  <a:pt x="5183138" y="132763"/>
                  <a:pt x="5103763" y="113266"/>
                </a:cubicBezTo>
                <a:cubicBezTo>
                  <a:pt x="4487219" y="-37755"/>
                  <a:pt x="3811144" y="-37755"/>
                  <a:pt x="3075999" y="113266"/>
                </a:cubicBezTo>
                <a:cubicBezTo>
                  <a:pt x="2621898" y="221830"/>
                  <a:pt x="2172874" y="383926"/>
                  <a:pt x="1729849" y="599901"/>
                </a:cubicBezTo>
                <a:cubicBezTo>
                  <a:pt x="1286362" y="816337"/>
                  <a:pt x="945786" y="1075923"/>
                  <a:pt x="708006" y="1378541"/>
                </a:cubicBezTo>
                <a:cubicBezTo>
                  <a:pt x="448306" y="1702849"/>
                  <a:pt x="258982" y="2130299"/>
                  <a:pt x="140380" y="2659853"/>
                </a:cubicBezTo>
                <a:cubicBezTo>
                  <a:pt x="21202" y="3190099"/>
                  <a:pt x="-22062" y="3736035"/>
                  <a:pt x="10472" y="4298239"/>
                </a:cubicBezTo>
                <a:cubicBezTo>
                  <a:pt x="39546" y="4799527"/>
                  <a:pt x="136688" y="5283278"/>
                  <a:pt x="303400" y="5749954"/>
                </a:cubicBezTo>
                <a:close/>
              </a:path>
            </a:pathLst>
          </a:cu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977" t="-8776" r="-69878"/>
            </a:stretch>
          </a:blipFill>
          <a:ln w="11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381444" y="3887916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64718" y="2729215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5816849" y="3160645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Here!</a:t>
            </a:r>
          </a:p>
        </p:txBody>
      </p:sp>
      <p:sp>
        <p:nvSpPr>
          <p:cNvPr id="18" name="Graphic 18">
            <a:extLst>
              <a:ext uri="{FF2B5EF4-FFF2-40B4-BE49-F238E27FC236}">
                <a16:creationId xmlns:a16="http://schemas.microsoft.com/office/drawing/2014/main" id="{40A166FF-B0C4-D86C-1204-758B5EB5A5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0" y="0"/>
            <a:ext cx="2438400" cy="1524000"/>
          </a:xfrm>
          <a:custGeom>
            <a:avLst/>
            <a:gdLst>
              <a:gd name="csX0" fmla="*/ 2672914 w 2672913"/>
              <a:gd name="csY0" fmla="*/ 0 h 1830058"/>
              <a:gd name="csX1" fmla="*/ 0 w 2672913"/>
              <a:gd name="csY1" fmla="*/ 0 h 1830058"/>
              <a:gd name="csX2" fmla="*/ 114232 w 2672913"/>
              <a:gd name="csY2" fmla="*/ 1332704 h 1830058"/>
              <a:gd name="csX3" fmla="*/ 1292716 w 2672913"/>
              <a:gd name="csY3" fmla="*/ 1778440 h 1830058"/>
              <a:gd name="csX4" fmla="*/ 2672914 w 2672913"/>
              <a:gd name="csY4" fmla="*/ 1821021 h 1830058"/>
              <a:gd name="csX5" fmla="*/ 2672914 w 2672913"/>
              <a:gd name="csY5" fmla="*/ 0 h 18300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672913" h="1830058">
                <a:moveTo>
                  <a:pt x="2672914" y="0"/>
                </a:moveTo>
                <a:lnTo>
                  <a:pt x="0" y="0"/>
                </a:lnTo>
                <a:cubicBezTo>
                  <a:pt x="31663" y="644447"/>
                  <a:pt x="70149" y="1201685"/>
                  <a:pt x="114232" y="1332704"/>
                </a:cubicBezTo>
                <a:cubicBezTo>
                  <a:pt x="243749" y="1718390"/>
                  <a:pt x="1095369" y="1756603"/>
                  <a:pt x="1292716" y="1778440"/>
                </a:cubicBezTo>
                <a:cubicBezTo>
                  <a:pt x="1758923" y="1830301"/>
                  <a:pt x="2225267" y="1840128"/>
                  <a:pt x="2672914" y="1821021"/>
                </a:cubicBezTo>
                <a:lnTo>
                  <a:pt x="2672914" y="0"/>
                </a:lnTo>
                <a:close/>
              </a:path>
            </a:pathLst>
          </a:custGeom>
          <a:solidFill>
            <a:srgbClr val="FFFFFF"/>
          </a:solidFill>
          <a:ln w="1360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28363" y="152400"/>
            <a:ext cx="1210637" cy="1210637"/>
          </a:xfrm>
          <a:custGeom>
            <a:avLst/>
            <a:gdLst/>
            <a:ahLst/>
            <a:cxnLst/>
            <a:rect l="l" t="t" r="r" b="b"/>
            <a:pathLst>
              <a:path w="1434804" h="1434804">
                <a:moveTo>
                  <a:pt x="0" y="0"/>
                </a:moveTo>
                <a:lnTo>
                  <a:pt x="1434803" y="0"/>
                </a:lnTo>
                <a:lnTo>
                  <a:pt x="1434803" y="1434804"/>
                </a:lnTo>
                <a:lnTo>
                  <a:pt x="0" y="14348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0B2C6A5-8E23-5157-25D1-666977CF60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98918"/>
            <a:ext cx="4343399" cy="3759482"/>
          </a:xfrm>
          <a:custGeom>
            <a:avLst/>
            <a:gdLst>
              <a:gd name="csX0" fmla="*/ 0 w 4184255"/>
              <a:gd name="csY0" fmla="*/ 0 h 3577130"/>
              <a:gd name="csX1" fmla="*/ 3996943 w 4184255"/>
              <a:gd name="csY1" fmla="*/ 0 h 3577130"/>
              <a:gd name="csX2" fmla="*/ 4184255 w 4184255"/>
              <a:gd name="csY2" fmla="*/ 187312 h 3577130"/>
              <a:gd name="csX3" fmla="*/ 4184255 w 4184255"/>
              <a:gd name="csY3" fmla="*/ 3577130 h 3577130"/>
              <a:gd name="csX4" fmla="*/ 0 w 4184255"/>
              <a:gd name="csY4" fmla="*/ 3577130 h 3577130"/>
              <a:gd name="csX5" fmla="*/ 0 w 4184255"/>
              <a:gd name="csY5" fmla="*/ 0 h 3577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184255" h="3577130">
                <a:moveTo>
                  <a:pt x="0" y="0"/>
                </a:moveTo>
                <a:lnTo>
                  <a:pt x="3996943" y="0"/>
                </a:lnTo>
                <a:cubicBezTo>
                  <a:pt x="4100393" y="0"/>
                  <a:pt x="4184255" y="83862"/>
                  <a:pt x="4184255" y="187312"/>
                </a:cubicBezTo>
                <a:lnTo>
                  <a:pt x="4184255" y="3577130"/>
                </a:lnTo>
                <a:lnTo>
                  <a:pt x="0" y="357713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488260" y="7010400"/>
            <a:ext cx="3257717" cy="24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B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E8CAADE6-C926-CB3E-F94B-D8DC87F5F691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DC868364-0773-8F12-C3CF-A142D5657DA8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7114" y="2362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16368"/>
              <a:gd name="adj6" fmla="val -45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62200" y="3195387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65179"/>
              <a:gd name="adj6" fmla="val -3557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4371" y="6253414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B6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9D23E1-2FFC-4659-D246-C2948548C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46999B6E-E314-17B2-AB79-A1FC541C81B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26582"/>
            <a:ext cx="34713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LAPMS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E8240DF-2969-5ADC-1672-5EFE18C54D6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819400"/>
            <a:ext cx="4495356" cy="323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66249103-7A4B-1198-B0A1-D2C01B88AE6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293554"/>
            <a:ext cx="4647756" cy="323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20" name="Graphic 25">
            <a:extLst>
              <a:ext uri="{FF2B5EF4-FFF2-40B4-BE49-F238E27FC236}">
                <a16:creationId xmlns:a16="http://schemas.microsoft.com/office/drawing/2014/main" id="{B7C7A3E2-02CA-EC01-7A05-1F84DBF9C3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50367" y="4080176"/>
            <a:ext cx="5822033" cy="5978224"/>
          </a:xfrm>
          <a:custGeom>
            <a:avLst/>
            <a:gdLst>
              <a:gd name="csX0" fmla="*/ 5822034 w 5822033"/>
              <a:gd name="csY0" fmla="*/ 259344 h 5978224"/>
              <a:gd name="csX1" fmla="*/ 5342320 w 5822033"/>
              <a:gd name="csY1" fmla="*/ 118515 h 5978224"/>
              <a:gd name="csX2" fmla="*/ 3219759 w 5822033"/>
              <a:gd name="csY2" fmla="*/ 118515 h 5978224"/>
              <a:gd name="csX3" fmla="*/ 1810763 w 5822033"/>
              <a:gd name="csY3" fmla="*/ 627902 h 5978224"/>
              <a:gd name="csX4" fmla="*/ 741240 w 5822033"/>
              <a:gd name="csY4" fmla="*/ 1442967 h 5978224"/>
              <a:gd name="csX5" fmla="*/ 147074 w 5822033"/>
              <a:gd name="csY5" fmla="*/ 2784139 h 5978224"/>
              <a:gd name="csX6" fmla="*/ 10955 w 5822033"/>
              <a:gd name="csY6" fmla="*/ 4499050 h 5978224"/>
              <a:gd name="csX7" fmla="*/ 303211 w 5822033"/>
              <a:gd name="csY7" fmla="*/ 5978225 h 5978224"/>
              <a:gd name="csX8" fmla="*/ 5821916 w 5822033"/>
              <a:gd name="csY8" fmla="*/ 5978225 h 5978224"/>
              <a:gd name="csX9" fmla="*/ 5821916 w 5822033"/>
              <a:gd name="csY9" fmla="*/ 259344 h 597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822033" h="5978224">
                <a:moveTo>
                  <a:pt x="5822034" y="259344"/>
                </a:moveTo>
                <a:cubicBezTo>
                  <a:pt x="5671078" y="206946"/>
                  <a:pt x="5511174" y="159963"/>
                  <a:pt x="5342320" y="118515"/>
                </a:cubicBezTo>
                <a:cubicBezTo>
                  <a:pt x="4696933" y="-39505"/>
                  <a:pt x="3989256" y="-39505"/>
                  <a:pt x="3219759" y="118515"/>
                </a:cubicBezTo>
                <a:cubicBezTo>
                  <a:pt x="2744403" y="232144"/>
                  <a:pt x="2274345" y="401822"/>
                  <a:pt x="1810763" y="627902"/>
                </a:cubicBezTo>
                <a:cubicBezTo>
                  <a:pt x="1346593" y="854453"/>
                  <a:pt x="990046" y="1126102"/>
                  <a:pt x="741240" y="1442967"/>
                </a:cubicBezTo>
                <a:cubicBezTo>
                  <a:pt x="469473" y="1782440"/>
                  <a:pt x="271183" y="2229772"/>
                  <a:pt x="147074" y="2784139"/>
                </a:cubicBezTo>
                <a:cubicBezTo>
                  <a:pt x="22141" y="3339094"/>
                  <a:pt x="-23075" y="3910535"/>
                  <a:pt x="10955" y="4499050"/>
                </a:cubicBezTo>
                <a:cubicBezTo>
                  <a:pt x="40510" y="5009378"/>
                  <a:pt x="137536" y="5502162"/>
                  <a:pt x="303211" y="5978225"/>
                </a:cubicBezTo>
                <a:lnTo>
                  <a:pt x="5821916" y="5978225"/>
                </a:lnTo>
                <a:lnTo>
                  <a:pt x="5821916" y="259344"/>
                </a:lnTo>
                <a:close/>
              </a:path>
            </a:pathLst>
          </a:custGeom>
          <a:solidFill>
            <a:srgbClr val="FBB515"/>
          </a:solidFill>
          <a:ln w="1176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2" name="Graphic 23">
            <a:extLst>
              <a:ext uri="{FF2B5EF4-FFF2-40B4-BE49-F238E27FC236}">
                <a16:creationId xmlns:a16="http://schemas.microsoft.com/office/drawing/2014/main" id="{9989E3C8-C24E-C095-402E-1CAD218941EB}"/>
              </a:ext>
            </a:extLst>
          </p:cNvPr>
          <p:cNvSpPr>
            <a:spLocks/>
          </p:cNvSpPr>
          <p:nvPr/>
        </p:nvSpPr>
        <p:spPr>
          <a:xfrm>
            <a:off x="2442279" y="4312945"/>
            <a:ext cx="5335543" cy="5749953"/>
          </a:xfrm>
          <a:custGeom>
            <a:avLst/>
            <a:gdLst>
              <a:gd name="csX0" fmla="*/ 303400 w 5335543"/>
              <a:gd name="csY0" fmla="*/ 5749954 h 5749953"/>
              <a:gd name="csX1" fmla="*/ 5335543 w 5335543"/>
              <a:gd name="csY1" fmla="*/ 5749954 h 5749953"/>
              <a:gd name="csX2" fmla="*/ 5335543 w 5335543"/>
              <a:gd name="csY2" fmla="*/ 175566 h 5749953"/>
              <a:gd name="csX3" fmla="*/ 5103763 w 5335543"/>
              <a:gd name="csY3" fmla="*/ 113266 h 5749953"/>
              <a:gd name="csX4" fmla="*/ 3075999 w 5335543"/>
              <a:gd name="csY4" fmla="*/ 113266 h 5749953"/>
              <a:gd name="csX5" fmla="*/ 1729849 w 5335543"/>
              <a:gd name="csY5" fmla="*/ 599901 h 5749953"/>
              <a:gd name="csX6" fmla="*/ 708006 w 5335543"/>
              <a:gd name="csY6" fmla="*/ 1378541 h 5749953"/>
              <a:gd name="csX7" fmla="*/ 140380 w 5335543"/>
              <a:gd name="csY7" fmla="*/ 2659853 h 5749953"/>
              <a:gd name="csX8" fmla="*/ 10472 w 5335543"/>
              <a:gd name="csY8" fmla="*/ 4298239 h 5749953"/>
              <a:gd name="csX9" fmla="*/ 303400 w 5335543"/>
              <a:gd name="csY9" fmla="*/ 5749954 h 57499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335543" h="5749953">
                <a:moveTo>
                  <a:pt x="303400" y="5749954"/>
                </a:moveTo>
                <a:lnTo>
                  <a:pt x="5335543" y="5749954"/>
                </a:lnTo>
                <a:lnTo>
                  <a:pt x="5335543" y="175566"/>
                </a:lnTo>
                <a:cubicBezTo>
                  <a:pt x="5260321" y="153530"/>
                  <a:pt x="5183138" y="132763"/>
                  <a:pt x="5103763" y="113266"/>
                </a:cubicBezTo>
                <a:cubicBezTo>
                  <a:pt x="4487219" y="-37755"/>
                  <a:pt x="3811144" y="-37755"/>
                  <a:pt x="3075999" y="113266"/>
                </a:cubicBezTo>
                <a:cubicBezTo>
                  <a:pt x="2621898" y="221830"/>
                  <a:pt x="2172874" y="383926"/>
                  <a:pt x="1729849" y="599901"/>
                </a:cubicBezTo>
                <a:cubicBezTo>
                  <a:pt x="1286362" y="816337"/>
                  <a:pt x="945786" y="1075923"/>
                  <a:pt x="708006" y="1378541"/>
                </a:cubicBezTo>
                <a:cubicBezTo>
                  <a:pt x="448306" y="1702849"/>
                  <a:pt x="258982" y="2130299"/>
                  <a:pt x="140380" y="2659853"/>
                </a:cubicBezTo>
                <a:cubicBezTo>
                  <a:pt x="21202" y="3190099"/>
                  <a:pt x="-22062" y="3736035"/>
                  <a:pt x="10472" y="4298239"/>
                </a:cubicBezTo>
                <a:cubicBezTo>
                  <a:pt x="39546" y="4799527"/>
                  <a:pt x="136688" y="5283278"/>
                  <a:pt x="303400" y="5749954"/>
                </a:cubicBez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486" r="-38518"/>
            </a:stretch>
          </a:blipFill>
          <a:ln w="11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5A13ACE-246B-1F82-03C2-CC9EB872586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767709"/>
            <a:ext cx="3109372" cy="1292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LAPMS Irvington</a:t>
            </a:r>
          </a:p>
          <a:p>
            <a:pPr algn="l"/>
            <a:r>
              <a:rPr lang="en-US" sz="21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40803 Fremont Blvd. Fremont, CA</a:t>
            </a:r>
          </a:p>
          <a:p>
            <a:pPr algn="l"/>
            <a:endParaRPr lang="en-US" sz="2100" dirty="0">
              <a:solidFill>
                <a:srgbClr val="FFFFFF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5BC33372-ACB7-A0FB-E07C-FEC86C76828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64718" y="2729215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439B7208-BA2A-CBE4-4718-E7D165C3830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73272" y="3278165"/>
            <a:ext cx="172081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Meet Our</a:t>
            </a:r>
          </a:p>
          <a:p>
            <a:pPr algn="ctr"/>
            <a:r>
              <a:rPr lang="en-US" sz="22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Educators!</a:t>
            </a:r>
          </a:p>
        </p:txBody>
      </p:sp>
      <p:sp>
        <p:nvSpPr>
          <p:cNvPr id="18" name="Graphic 18">
            <a:extLst>
              <a:ext uri="{FF2B5EF4-FFF2-40B4-BE49-F238E27FC236}">
                <a16:creationId xmlns:a16="http://schemas.microsoft.com/office/drawing/2014/main" id="{140BE948-09BB-1584-7037-B45633174D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0" y="0"/>
            <a:ext cx="2438400" cy="1524000"/>
          </a:xfrm>
          <a:custGeom>
            <a:avLst/>
            <a:gdLst>
              <a:gd name="csX0" fmla="*/ 2672914 w 2672913"/>
              <a:gd name="csY0" fmla="*/ 0 h 1830058"/>
              <a:gd name="csX1" fmla="*/ 0 w 2672913"/>
              <a:gd name="csY1" fmla="*/ 0 h 1830058"/>
              <a:gd name="csX2" fmla="*/ 114232 w 2672913"/>
              <a:gd name="csY2" fmla="*/ 1332704 h 1830058"/>
              <a:gd name="csX3" fmla="*/ 1292716 w 2672913"/>
              <a:gd name="csY3" fmla="*/ 1778440 h 1830058"/>
              <a:gd name="csX4" fmla="*/ 2672914 w 2672913"/>
              <a:gd name="csY4" fmla="*/ 1821021 h 1830058"/>
              <a:gd name="csX5" fmla="*/ 2672914 w 2672913"/>
              <a:gd name="csY5" fmla="*/ 0 h 18300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672913" h="1830058">
                <a:moveTo>
                  <a:pt x="2672914" y="0"/>
                </a:moveTo>
                <a:lnTo>
                  <a:pt x="0" y="0"/>
                </a:lnTo>
                <a:cubicBezTo>
                  <a:pt x="31663" y="644447"/>
                  <a:pt x="70149" y="1201685"/>
                  <a:pt x="114232" y="1332704"/>
                </a:cubicBezTo>
                <a:cubicBezTo>
                  <a:pt x="243749" y="1718390"/>
                  <a:pt x="1095369" y="1756603"/>
                  <a:pt x="1292716" y="1778440"/>
                </a:cubicBezTo>
                <a:cubicBezTo>
                  <a:pt x="1758923" y="1830301"/>
                  <a:pt x="2225267" y="1840128"/>
                  <a:pt x="2672914" y="1821021"/>
                </a:cubicBezTo>
                <a:lnTo>
                  <a:pt x="2672914" y="0"/>
                </a:lnTo>
                <a:close/>
              </a:path>
            </a:pathLst>
          </a:custGeom>
          <a:solidFill>
            <a:srgbClr val="FFFFFF"/>
          </a:solidFill>
          <a:ln w="1360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458824DD-B757-33E5-2310-0DE5D077CD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28363" y="152400"/>
            <a:ext cx="1210637" cy="1210637"/>
          </a:xfrm>
          <a:custGeom>
            <a:avLst/>
            <a:gdLst/>
            <a:ahLst/>
            <a:cxnLst/>
            <a:rect l="l" t="t" r="r" b="b"/>
            <a:pathLst>
              <a:path w="1434804" h="1434804">
                <a:moveTo>
                  <a:pt x="0" y="0"/>
                </a:moveTo>
                <a:lnTo>
                  <a:pt x="1434803" y="0"/>
                </a:lnTo>
                <a:lnTo>
                  <a:pt x="1434803" y="1434804"/>
                </a:lnTo>
                <a:lnTo>
                  <a:pt x="0" y="14348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E33B4D1-2AE5-15FA-BD02-2197257E53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98918"/>
            <a:ext cx="4343399" cy="3759482"/>
          </a:xfrm>
          <a:custGeom>
            <a:avLst/>
            <a:gdLst>
              <a:gd name="csX0" fmla="*/ 0 w 4184255"/>
              <a:gd name="csY0" fmla="*/ 0 h 3577130"/>
              <a:gd name="csX1" fmla="*/ 3996943 w 4184255"/>
              <a:gd name="csY1" fmla="*/ 0 h 3577130"/>
              <a:gd name="csX2" fmla="*/ 4184255 w 4184255"/>
              <a:gd name="csY2" fmla="*/ 187312 h 3577130"/>
              <a:gd name="csX3" fmla="*/ 4184255 w 4184255"/>
              <a:gd name="csY3" fmla="*/ 3577130 h 3577130"/>
              <a:gd name="csX4" fmla="*/ 0 w 4184255"/>
              <a:gd name="csY4" fmla="*/ 3577130 h 3577130"/>
              <a:gd name="csX5" fmla="*/ 0 w 4184255"/>
              <a:gd name="csY5" fmla="*/ 0 h 3577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184255" h="3577130">
                <a:moveTo>
                  <a:pt x="0" y="0"/>
                </a:moveTo>
                <a:lnTo>
                  <a:pt x="3996943" y="0"/>
                </a:lnTo>
                <a:cubicBezTo>
                  <a:pt x="4100393" y="0"/>
                  <a:pt x="4184255" y="83862"/>
                  <a:pt x="4184255" y="187312"/>
                </a:cubicBezTo>
                <a:lnTo>
                  <a:pt x="4184255" y="3577130"/>
                </a:lnTo>
                <a:lnTo>
                  <a:pt x="0" y="357713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D966E53F-B9F9-5C05-BEE7-DE373B4DA5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8260" y="6885997"/>
            <a:ext cx="3257717" cy="258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LAPMS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BB9854-C64F-999E-CF57-E6D03D86C7B8}"/>
              </a:ext>
            </a:extLst>
          </p:cNvPr>
          <p:cNvSpPr txBox="1"/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77833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308</Words>
  <Application>Microsoft Office PowerPoint</Application>
  <PresentationFormat>Custom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 2</vt:lpstr>
      <vt:lpstr>Hero Junior Super</vt:lpstr>
      <vt:lpstr>Hero Junior</vt:lpstr>
      <vt:lpstr>Hero Junior Bold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Templates_LAPMS</dc:title>
  <cp:lastModifiedBy>Lisa Tomlinson</cp:lastModifiedBy>
  <cp:revision>4</cp:revision>
  <dcterms:created xsi:type="dcterms:W3CDTF">2006-08-16T00:00:00Z</dcterms:created>
  <dcterms:modified xsi:type="dcterms:W3CDTF">2026-07-31T20:27:01Z</dcterms:modified>
  <dc:identifier>DAHQy_QTu1s</dc:identifier>
</cp:coreProperties>
</file>