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2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6B76A43A-A5EB-444C-BC12-ECC33E981B69}">
          <p14:sldIdLst>
            <p14:sldId id="256"/>
          </p14:sldIdLst>
        </p14:section>
        <p14:section name="Tutorial + Example Flyer" id="{1AE9BF89-3E42-44C0-A741-83DB5522FEC3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3B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8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7.jpe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AutoShape 5"/>
          <p:cNvSpPr/>
          <p:nvPr/>
        </p:nvSpPr>
        <p:spPr>
          <a:xfrm flipV="1">
            <a:off x="4003330" y="2262505"/>
            <a:ext cx="0" cy="2091690"/>
          </a:xfrm>
          <a:prstGeom prst="line">
            <a:avLst/>
          </a:prstGeom>
          <a:ln w="38100" cap="rnd">
            <a:solidFill>
              <a:srgbClr val="163B6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4296563" y="4954270"/>
            <a:ext cx="3109372" cy="3963924"/>
            <a:chOff x="0" y="0"/>
            <a:chExt cx="637575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7575" cy="812800"/>
            </a:xfrm>
            <a:custGeom>
              <a:avLst/>
              <a:gdLst/>
              <a:ahLst/>
              <a:cxnLst/>
              <a:rect l="l" t="t" r="r" b="b"/>
              <a:pathLst>
                <a:path w="637575" h="812800">
                  <a:moveTo>
                    <a:pt x="42328" y="0"/>
                  </a:moveTo>
                  <a:lnTo>
                    <a:pt x="595247" y="0"/>
                  </a:lnTo>
                  <a:cubicBezTo>
                    <a:pt x="618624" y="0"/>
                    <a:pt x="637575" y="18951"/>
                    <a:pt x="637575" y="42328"/>
                  </a:cubicBezTo>
                  <a:lnTo>
                    <a:pt x="637575" y="770472"/>
                  </a:lnTo>
                  <a:cubicBezTo>
                    <a:pt x="637575" y="793849"/>
                    <a:pt x="618624" y="812800"/>
                    <a:pt x="595247" y="812800"/>
                  </a:cubicBezTo>
                  <a:lnTo>
                    <a:pt x="42328" y="812800"/>
                  </a:lnTo>
                  <a:cubicBezTo>
                    <a:pt x="18951" y="812800"/>
                    <a:pt x="0" y="793849"/>
                    <a:pt x="0" y="770472"/>
                  </a:cubicBezTo>
                  <a:lnTo>
                    <a:pt x="0" y="42328"/>
                  </a:lnTo>
                  <a:cubicBezTo>
                    <a:pt x="0" y="18951"/>
                    <a:pt x="18951" y="0"/>
                    <a:pt x="42328" y="0"/>
                  </a:cubicBezTo>
                  <a:close/>
                </a:path>
              </a:pathLst>
            </a:custGeom>
            <a:blipFill>
              <a:blip r:embed="rId5"/>
              <a:stretch>
                <a:fillRect l="-24327" r="-6701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81444" y="7357831"/>
            <a:ext cx="3471349" cy="1560363"/>
            <a:chOff x="0" y="0"/>
            <a:chExt cx="1210056" cy="54391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10056" cy="543917"/>
            </a:xfrm>
            <a:custGeom>
              <a:avLst/>
              <a:gdLst/>
              <a:ahLst/>
              <a:cxnLst/>
              <a:rect l="l" t="t" r="r" b="b"/>
              <a:pathLst>
                <a:path w="1210056" h="543917">
                  <a:moveTo>
                    <a:pt x="46835" y="0"/>
                  </a:moveTo>
                  <a:lnTo>
                    <a:pt x="1163221" y="0"/>
                  </a:lnTo>
                  <a:cubicBezTo>
                    <a:pt x="1175643" y="0"/>
                    <a:pt x="1187555" y="4934"/>
                    <a:pt x="1196339" y="13718"/>
                  </a:cubicBezTo>
                  <a:cubicBezTo>
                    <a:pt x="1205122" y="22501"/>
                    <a:pt x="1210056" y="34414"/>
                    <a:pt x="1210056" y="46835"/>
                  </a:cubicBezTo>
                  <a:lnTo>
                    <a:pt x="1210056" y="497082"/>
                  </a:lnTo>
                  <a:cubicBezTo>
                    <a:pt x="1210056" y="522949"/>
                    <a:pt x="1189088" y="543917"/>
                    <a:pt x="1163221" y="543917"/>
                  </a:cubicBezTo>
                  <a:lnTo>
                    <a:pt x="46835" y="543917"/>
                  </a:lnTo>
                  <a:cubicBezTo>
                    <a:pt x="20969" y="543917"/>
                    <a:pt x="0" y="522949"/>
                    <a:pt x="0" y="497082"/>
                  </a:cubicBezTo>
                  <a:lnTo>
                    <a:pt x="0" y="46835"/>
                  </a:lnTo>
                  <a:cubicBezTo>
                    <a:pt x="0" y="34414"/>
                    <a:pt x="4934" y="22501"/>
                    <a:pt x="13718" y="13718"/>
                  </a:cubicBezTo>
                  <a:cubicBezTo>
                    <a:pt x="22501" y="4934"/>
                    <a:pt x="34414" y="0"/>
                    <a:pt x="46835" y="0"/>
                  </a:cubicBezTo>
                  <a:close/>
                </a:path>
              </a:pathLst>
            </a:custGeom>
            <a:solidFill>
              <a:srgbClr val="E0E0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1210056" cy="572492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Delete this text box when complete.</a:t>
              </a:r>
            </a:p>
          </p:txBody>
        </p:sp>
      </p:grpSp>
      <p:sp>
        <p:nvSpPr>
          <p:cNvPr id="11" name="Freeform 1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60884"/>
            <a:ext cx="1501571" cy="1501571"/>
          </a:xfrm>
          <a:custGeom>
            <a:avLst/>
            <a:gdLst/>
            <a:ahLst/>
            <a:cxnLst/>
            <a:rect l="l" t="t" r="r" b="b"/>
            <a:pathLst>
              <a:path w="1501571" h="1501571">
                <a:moveTo>
                  <a:pt x="0" y="0"/>
                </a:moveTo>
                <a:lnTo>
                  <a:pt x="1501571" y="0"/>
                </a:lnTo>
                <a:lnTo>
                  <a:pt x="1501571" y="1501571"/>
                </a:lnTo>
                <a:lnTo>
                  <a:pt x="0" y="150157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381444" y="2252980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163B65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Writ</a:t>
            </a:r>
            <a:r>
              <a:rPr lang="en-US" sz="4499" b="1" dirty="0">
                <a:solidFill>
                  <a:srgbClr val="163B65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e your main event title here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296563" y="2450892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Date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296563" y="3163822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Time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296563" y="3876752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Location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81444" y="4954270"/>
            <a:ext cx="3471349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 2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3B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E8CAADE6-C926-CB3E-F94B-D8DC87F5F691}"/>
              </a:ext>
            </a:extLst>
          </p:cNvPr>
          <p:cNvSpPr/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DC868364-0773-8F12-C3CF-A142D5657DA8}"/>
              </a:ext>
            </a:extLst>
          </p:cNvPr>
          <p:cNvSpPr/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/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/>
          <p:nvPr/>
        </p:nvSpPr>
        <p:spPr>
          <a:xfrm>
            <a:off x="533400" y="1524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/>
          <p:nvPr/>
        </p:nvSpPr>
        <p:spPr>
          <a:xfrm>
            <a:off x="4191000" y="1524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/>
          <p:nvPr/>
        </p:nvSpPr>
        <p:spPr>
          <a:xfrm>
            <a:off x="533400" y="43434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/>
          <p:nvPr/>
        </p:nvSpPr>
        <p:spPr>
          <a:xfrm>
            <a:off x="4191000" y="74676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/>
          <p:nvPr/>
        </p:nvSpPr>
        <p:spPr>
          <a:xfrm>
            <a:off x="421516" y="88392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BEC648-F2F6-27C9-D9D2-28C381C92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71EB4A-EE0A-89F0-29F7-C67A82F6D59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C7C7A916-FE47-57DE-13F0-6CC5B5A5F1B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CFCBD1A8-12C1-EAB7-3409-6324FF579BA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AutoShape 5">
            <a:extLst>
              <a:ext uri="{FF2B5EF4-FFF2-40B4-BE49-F238E27FC236}">
                <a16:creationId xmlns:a16="http://schemas.microsoft.com/office/drawing/2014/main" id="{A9CD0274-83DC-19C1-CE89-3D1D9495DD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2262505"/>
            <a:ext cx="0" cy="2091690"/>
          </a:xfrm>
          <a:prstGeom prst="line">
            <a:avLst/>
          </a:prstGeom>
          <a:ln w="38100" cap="rnd">
            <a:solidFill>
              <a:srgbClr val="163B6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3C550C35-EA16-57B7-C40F-8A788CD7F23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296563" y="4954270"/>
            <a:ext cx="3109372" cy="3963924"/>
            <a:chOff x="0" y="0"/>
            <a:chExt cx="637575" cy="81280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66C4088A-BC34-2D70-2F1B-B2C4E6B1519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37575" cy="812800"/>
            </a:xfrm>
            <a:custGeom>
              <a:avLst/>
              <a:gdLst/>
              <a:ahLst/>
              <a:cxnLst/>
              <a:rect l="l" t="t" r="r" b="b"/>
              <a:pathLst>
                <a:path w="637575" h="812800">
                  <a:moveTo>
                    <a:pt x="42328" y="0"/>
                  </a:moveTo>
                  <a:lnTo>
                    <a:pt x="595247" y="0"/>
                  </a:lnTo>
                  <a:cubicBezTo>
                    <a:pt x="618624" y="0"/>
                    <a:pt x="637575" y="18951"/>
                    <a:pt x="637575" y="42328"/>
                  </a:cubicBezTo>
                  <a:lnTo>
                    <a:pt x="637575" y="770472"/>
                  </a:lnTo>
                  <a:cubicBezTo>
                    <a:pt x="637575" y="793849"/>
                    <a:pt x="618624" y="812800"/>
                    <a:pt x="595247" y="812800"/>
                  </a:cubicBezTo>
                  <a:lnTo>
                    <a:pt x="42328" y="812800"/>
                  </a:lnTo>
                  <a:cubicBezTo>
                    <a:pt x="18951" y="812800"/>
                    <a:pt x="0" y="793849"/>
                    <a:pt x="0" y="770472"/>
                  </a:cubicBezTo>
                  <a:lnTo>
                    <a:pt x="0" y="42328"/>
                  </a:lnTo>
                  <a:cubicBezTo>
                    <a:pt x="0" y="18951"/>
                    <a:pt x="18951" y="0"/>
                    <a:pt x="42328" y="0"/>
                  </a:cubicBezTo>
                  <a:close/>
                </a:path>
              </a:pathLst>
            </a:custGeom>
            <a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21712" r="-53370"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1" name="Freeform 11">
            <a:extLst>
              <a:ext uri="{FF2B5EF4-FFF2-40B4-BE49-F238E27FC236}">
                <a16:creationId xmlns:a16="http://schemas.microsoft.com/office/drawing/2014/main" id="{3435518C-C14F-D736-F504-3D6BA9259DA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60884"/>
            <a:ext cx="1501571" cy="1501571"/>
          </a:xfrm>
          <a:custGeom>
            <a:avLst/>
            <a:gdLst/>
            <a:ahLst/>
            <a:cxnLst/>
            <a:rect l="l" t="t" r="r" b="b"/>
            <a:pathLst>
              <a:path w="1501571" h="1501571">
                <a:moveTo>
                  <a:pt x="0" y="0"/>
                </a:moveTo>
                <a:lnTo>
                  <a:pt x="1501571" y="0"/>
                </a:lnTo>
                <a:lnTo>
                  <a:pt x="1501571" y="1501571"/>
                </a:lnTo>
                <a:lnTo>
                  <a:pt x="0" y="150157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D5EF648D-EC96-5915-7716-765383E5F93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2450892"/>
            <a:ext cx="3471349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000" dirty="0">
                <a:solidFill>
                  <a:srgbClr val="163B65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Family Fun Open House at LAPMS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87D39A1A-CD11-D7A0-F114-D96F72DBEAB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228600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D3C2B0A8-A3D8-5172-76A0-B5FD67E7F89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299893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93FD0961-067A-F56F-13F7-668EB3DEAF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2" y="3711860"/>
            <a:ext cx="3323435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LAPMS Irvington</a:t>
            </a:r>
          </a:p>
          <a:p>
            <a:pPr algn="l"/>
            <a:r>
              <a:rPr lang="nb-NO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40803 Fremont Blvd. Fremont, CA</a:t>
            </a:r>
            <a:endParaRPr lang="en-US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DF8DFB10-0921-6D1B-F174-7420FA57D04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4954270"/>
            <a:ext cx="3471349" cy="2400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LAPMS a place where children thrive.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AAAA3EB-432B-5A0C-923B-1D547CAF75C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90DA411-5D8B-C30A-8362-BD5EEEDF71C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870" y="7586005"/>
            <a:ext cx="1270289" cy="127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7915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341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Hero Junior 2</vt:lpstr>
      <vt:lpstr>Hero Junior</vt:lpstr>
      <vt:lpstr>Hero Junior Super</vt:lpstr>
      <vt:lpstr>Hero Junior Bold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Templates_LAPMS</dc:title>
  <cp:lastModifiedBy>Lisa Tomlinson</cp:lastModifiedBy>
  <cp:revision>3</cp:revision>
  <dcterms:created xsi:type="dcterms:W3CDTF">2006-08-16T00:00:00Z</dcterms:created>
  <dcterms:modified xsi:type="dcterms:W3CDTF">2026-07-31T19:30:20Z</dcterms:modified>
  <dc:identifier>DAHQy_QTu1s</dc:identifier>
</cp:coreProperties>
</file>