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772400" cy="4001135"/>
            </a:xfrm>
            <a:custGeom>
              <a:avLst/>
              <a:gdLst/>
              <a:ahLst/>
              <a:cxnLst/>
              <a:rect l="l" t="t" r="r" b="b"/>
              <a:pathLst>
                <a:path w="7772400" h="4001135">
                  <a:moveTo>
                    <a:pt x="0" y="0"/>
                  </a:moveTo>
                  <a:lnTo>
                    <a:pt x="7772400" y="0"/>
                  </a:lnTo>
                  <a:lnTo>
                    <a:pt x="7772400" y="3201708"/>
                  </a:lnTo>
                  <a:lnTo>
                    <a:pt x="7724678" y="3221844"/>
                  </a:lnTo>
                  <a:lnTo>
                    <a:pt x="7647961" y="3253389"/>
                  </a:lnTo>
                  <a:lnTo>
                    <a:pt x="7570723" y="3284328"/>
                  </a:lnTo>
                  <a:lnTo>
                    <a:pt x="7492975" y="3314658"/>
                  </a:lnTo>
                  <a:lnTo>
                    <a:pt x="7414726" y="3344377"/>
                  </a:lnTo>
                  <a:lnTo>
                    <a:pt x="7335985" y="3373481"/>
                  </a:lnTo>
                  <a:lnTo>
                    <a:pt x="7256764" y="3401968"/>
                  </a:lnTo>
                  <a:lnTo>
                    <a:pt x="7177071" y="3429834"/>
                  </a:lnTo>
                  <a:lnTo>
                    <a:pt x="7096917" y="3457076"/>
                  </a:lnTo>
                  <a:lnTo>
                    <a:pt x="7016311" y="3483691"/>
                  </a:lnTo>
                  <a:lnTo>
                    <a:pt x="6935262" y="3509677"/>
                  </a:lnTo>
                  <a:lnTo>
                    <a:pt x="6853781" y="3535030"/>
                  </a:lnTo>
                  <a:lnTo>
                    <a:pt x="6771878" y="3559747"/>
                  </a:lnTo>
                  <a:lnTo>
                    <a:pt x="6689563" y="3583825"/>
                  </a:lnTo>
                  <a:lnTo>
                    <a:pt x="6606844" y="3607261"/>
                  </a:lnTo>
                  <a:lnTo>
                    <a:pt x="6523732" y="3630053"/>
                  </a:lnTo>
                  <a:lnTo>
                    <a:pt x="6440237" y="3652197"/>
                  </a:lnTo>
                  <a:lnTo>
                    <a:pt x="6356368" y="3673689"/>
                  </a:lnTo>
                  <a:lnTo>
                    <a:pt x="6272135" y="3694528"/>
                  </a:lnTo>
                  <a:lnTo>
                    <a:pt x="6187549" y="3714710"/>
                  </a:lnTo>
                  <a:lnTo>
                    <a:pt x="6102618" y="3734232"/>
                  </a:lnTo>
                  <a:lnTo>
                    <a:pt x="6017353" y="3753091"/>
                  </a:lnTo>
                  <a:lnTo>
                    <a:pt x="5931763" y="3771284"/>
                  </a:lnTo>
                  <a:lnTo>
                    <a:pt x="5845859" y="3788808"/>
                  </a:lnTo>
                  <a:lnTo>
                    <a:pt x="5759649" y="3805659"/>
                  </a:lnTo>
                  <a:lnTo>
                    <a:pt x="5673144" y="3821836"/>
                  </a:lnTo>
                  <a:lnTo>
                    <a:pt x="5586354" y="3837335"/>
                  </a:lnTo>
                  <a:lnTo>
                    <a:pt x="5499288" y="3852152"/>
                  </a:lnTo>
                  <a:lnTo>
                    <a:pt x="5411956" y="3866286"/>
                  </a:lnTo>
                  <a:lnTo>
                    <a:pt x="5324368" y="3879732"/>
                  </a:lnTo>
                  <a:lnTo>
                    <a:pt x="5236534" y="3892488"/>
                  </a:lnTo>
                  <a:lnTo>
                    <a:pt x="5148463" y="3904551"/>
                  </a:lnTo>
                  <a:lnTo>
                    <a:pt x="5060166" y="3915918"/>
                  </a:lnTo>
                  <a:lnTo>
                    <a:pt x="4971652" y="3926585"/>
                  </a:lnTo>
                  <a:lnTo>
                    <a:pt x="4882930" y="3936550"/>
                  </a:lnTo>
                  <a:lnTo>
                    <a:pt x="4794011" y="3945810"/>
                  </a:lnTo>
                  <a:lnTo>
                    <a:pt x="4704905" y="3954362"/>
                  </a:lnTo>
                  <a:lnTo>
                    <a:pt x="4615620" y="3962202"/>
                  </a:lnTo>
                  <a:lnTo>
                    <a:pt x="4526168" y="3969328"/>
                  </a:lnTo>
                  <a:lnTo>
                    <a:pt x="4436558" y="3975736"/>
                  </a:lnTo>
                  <a:lnTo>
                    <a:pt x="4346799" y="3981425"/>
                  </a:lnTo>
                  <a:lnTo>
                    <a:pt x="4256901" y="3986389"/>
                  </a:lnTo>
                  <a:lnTo>
                    <a:pt x="4166875" y="3990628"/>
                  </a:lnTo>
                  <a:lnTo>
                    <a:pt x="4076730" y="3994136"/>
                  </a:lnTo>
                  <a:lnTo>
                    <a:pt x="3986475" y="3996913"/>
                  </a:lnTo>
                  <a:lnTo>
                    <a:pt x="3896121" y="3998954"/>
                  </a:lnTo>
                  <a:lnTo>
                    <a:pt x="3805677" y="4000256"/>
                  </a:lnTo>
                  <a:lnTo>
                    <a:pt x="3715153" y="4000817"/>
                  </a:lnTo>
                  <a:lnTo>
                    <a:pt x="3624560" y="4000633"/>
                  </a:lnTo>
                  <a:lnTo>
                    <a:pt x="3533906" y="3999702"/>
                  </a:lnTo>
                  <a:lnTo>
                    <a:pt x="3443201" y="3998020"/>
                  </a:lnTo>
                  <a:lnTo>
                    <a:pt x="3352456" y="3995585"/>
                  </a:lnTo>
                  <a:lnTo>
                    <a:pt x="3261679" y="3992393"/>
                  </a:lnTo>
                  <a:lnTo>
                    <a:pt x="3170882" y="3988441"/>
                  </a:lnTo>
                  <a:lnTo>
                    <a:pt x="3080073" y="3983726"/>
                  </a:lnTo>
                  <a:lnTo>
                    <a:pt x="2989262" y="3978246"/>
                  </a:lnTo>
                  <a:lnTo>
                    <a:pt x="2898460" y="3971997"/>
                  </a:lnTo>
                  <a:lnTo>
                    <a:pt x="2807676" y="3964977"/>
                  </a:lnTo>
                  <a:lnTo>
                    <a:pt x="2716919" y="3957181"/>
                  </a:lnTo>
                  <a:lnTo>
                    <a:pt x="2626200" y="3948608"/>
                  </a:lnTo>
                  <a:lnTo>
                    <a:pt x="2535529" y="3939254"/>
                  </a:lnTo>
                  <a:lnTo>
                    <a:pt x="2444914" y="3929116"/>
                  </a:lnTo>
                  <a:lnTo>
                    <a:pt x="2354367" y="3918192"/>
                  </a:lnTo>
                  <a:lnTo>
                    <a:pt x="2263896" y="3906477"/>
                  </a:lnTo>
                  <a:lnTo>
                    <a:pt x="2173512" y="3893970"/>
                  </a:lnTo>
                  <a:lnTo>
                    <a:pt x="2083224" y="3880667"/>
                  </a:lnTo>
                  <a:lnTo>
                    <a:pt x="1993042" y="3866564"/>
                  </a:lnTo>
                  <a:lnTo>
                    <a:pt x="1902976" y="3851660"/>
                  </a:lnTo>
                  <a:lnTo>
                    <a:pt x="1813035" y="3835951"/>
                  </a:lnTo>
                  <a:lnTo>
                    <a:pt x="1723231" y="3819434"/>
                  </a:lnTo>
                  <a:lnTo>
                    <a:pt x="1633571" y="3802106"/>
                  </a:lnTo>
                  <a:lnTo>
                    <a:pt x="1544066" y="3783963"/>
                  </a:lnTo>
                  <a:lnTo>
                    <a:pt x="1454726" y="3765004"/>
                  </a:lnTo>
                  <a:lnTo>
                    <a:pt x="1365561" y="3745225"/>
                  </a:lnTo>
                  <a:lnTo>
                    <a:pt x="1276580" y="3724622"/>
                  </a:lnTo>
                  <a:lnTo>
                    <a:pt x="1187794" y="3703194"/>
                  </a:lnTo>
                  <a:lnTo>
                    <a:pt x="1099211" y="3680936"/>
                  </a:lnTo>
                  <a:lnTo>
                    <a:pt x="1010842" y="3657846"/>
                  </a:lnTo>
                  <a:lnTo>
                    <a:pt x="922697" y="3633921"/>
                  </a:lnTo>
                  <a:lnTo>
                    <a:pt x="834785" y="3609158"/>
                  </a:lnTo>
                  <a:lnTo>
                    <a:pt x="747116" y="3583553"/>
                  </a:lnTo>
                  <a:lnTo>
                    <a:pt x="659700" y="3557105"/>
                  </a:lnTo>
                  <a:lnTo>
                    <a:pt x="572547" y="3529809"/>
                  </a:lnTo>
                  <a:lnTo>
                    <a:pt x="485666" y="3501662"/>
                  </a:lnTo>
                  <a:lnTo>
                    <a:pt x="399067" y="3472663"/>
                  </a:lnTo>
                  <a:lnTo>
                    <a:pt x="312761" y="3442807"/>
                  </a:lnTo>
                  <a:lnTo>
                    <a:pt x="226756" y="3412091"/>
                  </a:lnTo>
                  <a:lnTo>
                    <a:pt x="141063" y="3380514"/>
                  </a:lnTo>
                  <a:lnTo>
                    <a:pt x="55692" y="3348071"/>
                  </a:lnTo>
                  <a:lnTo>
                    <a:pt x="0" y="33262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260894" y="0"/>
              <a:ext cx="2512060" cy="2167890"/>
            </a:xfrm>
            <a:custGeom>
              <a:avLst/>
              <a:gdLst/>
              <a:ahLst/>
              <a:cxnLst/>
              <a:rect l="l" t="t" r="r" b="b"/>
              <a:pathLst>
                <a:path w="2512059" h="2167890">
                  <a:moveTo>
                    <a:pt x="1605591" y="2167628"/>
                  </a:moveTo>
                  <a:lnTo>
                    <a:pt x="1163955" y="2159550"/>
                  </a:lnTo>
                  <a:lnTo>
                    <a:pt x="667115" y="2120708"/>
                  </a:lnTo>
                  <a:lnTo>
                    <a:pt x="310798" y="2030336"/>
                  </a:lnTo>
                  <a:lnTo>
                    <a:pt x="275361" y="2008666"/>
                  </a:lnTo>
                  <a:lnTo>
                    <a:pt x="242623" y="1984166"/>
                  </a:lnTo>
                  <a:lnTo>
                    <a:pt x="212484" y="1956981"/>
                  </a:lnTo>
                  <a:lnTo>
                    <a:pt x="184844" y="1927255"/>
                  </a:lnTo>
                  <a:lnTo>
                    <a:pt x="159603" y="1895134"/>
                  </a:lnTo>
                  <a:lnTo>
                    <a:pt x="136659" y="1860761"/>
                  </a:lnTo>
                  <a:lnTo>
                    <a:pt x="115913" y="1824283"/>
                  </a:lnTo>
                  <a:lnTo>
                    <a:pt x="97265" y="1785843"/>
                  </a:lnTo>
                  <a:lnTo>
                    <a:pt x="80613" y="1745587"/>
                  </a:lnTo>
                  <a:lnTo>
                    <a:pt x="65858" y="1703659"/>
                  </a:lnTo>
                  <a:lnTo>
                    <a:pt x="52899" y="1660204"/>
                  </a:lnTo>
                  <a:lnTo>
                    <a:pt x="41635" y="1615367"/>
                  </a:lnTo>
                  <a:lnTo>
                    <a:pt x="31967" y="1569292"/>
                  </a:lnTo>
                  <a:lnTo>
                    <a:pt x="23793" y="1522125"/>
                  </a:lnTo>
                  <a:lnTo>
                    <a:pt x="17014" y="1474010"/>
                  </a:lnTo>
                  <a:lnTo>
                    <a:pt x="11529" y="1425092"/>
                  </a:lnTo>
                  <a:lnTo>
                    <a:pt x="7237" y="1375516"/>
                  </a:lnTo>
                  <a:lnTo>
                    <a:pt x="4039" y="1325427"/>
                  </a:lnTo>
                  <a:lnTo>
                    <a:pt x="1834" y="1274968"/>
                  </a:lnTo>
                  <a:lnTo>
                    <a:pt x="521" y="1224287"/>
                  </a:lnTo>
                  <a:lnTo>
                    <a:pt x="0" y="1173526"/>
                  </a:lnTo>
                  <a:lnTo>
                    <a:pt x="170" y="1122830"/>
                  </a:lnTo>
                  <a:lnTo>
                    <a:pt x="932" y="1072346"/>
                  </a:lnTo>
                  <a:lnTo>
                    <a:pt x="2184" y="1022216"/>
                  </a:lnTo>
                  <a:lnTo>
                    <a:pt x="3827" y="972587"/>
                  </a:lnTo>
                  <a:lnTo>
                    <a:pt x="5760" y="923603"/>
                  </a:lnTo>
                  <a:lnTo>
                    <a:pt x="7882" y="875408"/>
                  </a:lnTo>
                  <a:lnTo>
                    <a:pt x="12021" y="786703"/>
                  </a:lnTo>
                  <a:lnTo>
                    <a:pt x="13739" y="742924"/>
                  </a:lnTo>
                  <a:lnTo>
                    <a:pt x="15332" y="697052"/>
                  </a:lnTo>
                  <a:lnTo>
                    <a:pt x="18484" y="599984"/>
                  </a:lnTo>
                  <a:lnTo>
                    <a:pt x="20214" y="549268"/>
                  </a:lnTo>
                  <a:lnTo>
                    <a:pt x="22160" y="497416"/>
                  </a:lnTo>
                  <a:lnTo>
                    <a:pt x="24408" y="444667"/>
                  </a:lnTo>
                  <a:lnTo>
                    <a:pt x="27041" y="391262"/>
                  </a:lnTo>
                  <a:lnTo>
                    <a:pt x="30146" y="337440"/>
                  </a:lnTo>
                  <a:lnTo>
                    <a:pt x="33808" y="283440"/>
                  </a:lnTo>
                  <a:lnTo>
                    <a:pt x="38112" y="229502"/>
                  </a:lnTo>
                  <a:lnTo>
                    <a:pt x="43142" y="175866"/>
                  </a:lnTo>
                  <a:lnTo>
                    <a:pt x="48985" y="122770"/>
                  </a:lnTo>
                  <a:lnTo>
                    <a:pt x="55724" y="70455"/>
                  </a:lnTo>
                  <a:lnTo>
                    <a:pt x="63447" y="19160"/>
                  </a:lnTo>
                  <a:lnTo>
                    <a:pt x="66813" y="0"/>
                  </a:lnTo>
                  <a:lnTo>
                    <a:pt x="2511505" y="0"/>
                  </a:lnTo>
                  <a:lnTo>
                    <a:pt x="2511505" y="2163401"/>
                  </a:lnTo>
                  <a:lnTo>
                    <a:pt x="1933553" y="2163401"/>
                  </a:lnTo>
                  <a:lnTo>
                    <a:pt x="1803474" y="2165585"/>
                  </a:lnTo>
                  <a:lnTo>
                    <a:pt x="1808256" y="2165585"/>
                  </a:lnTo>
                  <a:lnTo>
                    <a:pt x="1605591" y="2167628"/>
                  </a:lnTo>
                  <a:close/>
                </a:path>
                <a:path w="2512059" h="2167890">
                  <a:moveTo>
                    <a:pt x="2511505" y="2165585"/>
                  </a:moveTo>
                  <a:lnTo>
                    <a:pt x="1933553" y="2163401"/>
                  </a:lnTo>
                  <a:lnTo>
                    <a:pt x="2511505" y="2163401"/>
                  </a:lnTo>
                  <a:lnTo>
                    <a:pt x="2511505" y="216558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34203" y="266280"/>
              <a:ext cx="1581149" cy="158114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74281" y="1564626"/>
              <a:ext cx="302895" cy="875030"/>
            </a:xfrm>
            <a:custGeom>
              <a:avLst/>
              <a:gdLst/>
              <a:ahLst/>
              <a:cxnLst/>
              <a:rect l="l" t="t" r="r" b="b"/>
              <a:pathLst>
                <a:path w="302895" h="875030">
                  <a:moveTo>
                    <a:pt x="87680" y="247116"/>
                  </a:moveTo>
                  <a:lnTo>
                    <a:pt x="85940" y="245389"/>
                  </a:lnTo>
                  <a:lnTo>
                    <a:pt x="55270" y="245389"/>
                  </a:lnTo>
                  <a:lnTo>
                    <a:pt x="53543" y="247116"/>
                  </a:lnTo>
                  <a:lnTo>
                    <a:pt x="53543" y="277787"/>
                  </a:lnTo>
                  <a:lnTo>
                    <a:pt x="55270" y="279527"/>
                  </a:lnTo>
                  <a:lnTo>
                    <a:pt x="83820" y="279527"/>
                  </a:lnTo>
                  <a:lnTo>
                    <a:pt x="85940" y="279527"/>
                  </a:lnTo>
                  <a:lnTo>
                    <a:pt x="87642" y="277787"/>
                  </a:lnTo>
                  <a:lnTo>
                    <a:pt x="87680" y="275704"/>
                  </a:lnTo>
                  <a:lnTo>
                    <a:pt x="87680" y="247116"/>
                  </a:lnTo>
                  <a:close/>
                </a:path>
                <a:path w="302895" h="875030">
                  <a:moveTo>
                    <a:pt x="87680" y="192900"/>
                  </a:moveTo>
                  <a:lnTo>
                    <a:pt x="85940" y="191160"/>
                  </a:lnTo>
                  <a:lnTo>
                    <a:pt x="55270" y="191160"/>
                  </a:lnTo>
                  <a:lnTo>
                    <a:pt x="53543" y="192900"/>
                  </a:lnTo>
                  <a:lnTo>
                    <a:pt x="53543" y="223570"/>
                  </a:lnTo>
                  <a:lnTo>
                    <a:pt x="55270" y="225298"/>
                  </a:lnTo>
                  <a:lnTo>
                    <a:pt x="83820" y="225298"/>
                  </a:lnTo>
                  <a:lnTo>
                    <a:pt x="85940" y="225298"/>
                  </a:lnTo>
                  <a:lnTo>
                    <a:pt x="87642" y="223608"/>
                  </a:lnTo>
                  <a:lnTo>
                    <a:pt x="87680" y="221449"/>
                  </a:lnTo>
                  <a:lnTo>
                    <a:pt x="87680" y="192900"/>
                  </a:lnTo>
                  <a:close/>
                </a:path>
                <a:path w="302895" h="875030">
                  <a:moveTo>
                    <a:pt x="87680" y="138722"/>
                  </a:moveTo>
                  <a:lnTo>
                    <a:pt x="85940" y="136982"/>
                  </a:lnTo>
                  <a:lnTo>
                    <a:pt x="55270" y="136982"/>
                  </a:lnTo>
                  <a:lnTo>
                    <a:pt x="53543" y="138722"/>
                  </a:lnTo>
                  <a:lnTo>
                    <a:pt x="53543" y="169392"/>
                  </a:lnTo>
                  <a:lnTo>
                    <a:pt x="55270" y="171119"/>
                  </a:lnTo>
                  <a:lnTo>
                    <a:pt x="83820" y="171119"/>
                  </a:lnTo>
                  <a:lnTo>
                    <a:pt x="85940" y="171119"/>
                  </a:lnTo>
                  <a:lnTo>
                    <a:pt x="87642" y="169392"/>
                  </a:lnTo>
                  <a:lnTo>
                    <a:pt x="87680" y="167271"/>
                  </a:lnTo>
                  <a:lnTo>
                    <a:pt x="87680" y="138722"/>
                  </a:lnTo>
                  <a:close/>
                </a:path>
                <a:path w="302895" h="875030">
                  <a:moveTo>
                    <a:pt x="141859" y="247116"/>
                  </a:moveTo>
                  <a:lnTo>
                    <a:pt x="140119" y="245389"/>
                  </a:lnTo>
                  <a:lnTo>
                    <a:pt x="109448" y="245389"/>
                  </a:lnTo>
                  <a:lnTo>
                    <a:pt x="107721" y="247116"/>
                  </a:lnTo>
                  <a:lnTo>
                    <a:pt x="107721" y="277787"/>
                  </a:lnTo>
                  <a:lnTo>
                    <a:pt x="109448" y="279527"/>
                  </a:lnTo>
                  <a:lnTo>
                    <a:pt x="137998" y="279527"/>
                  </a:lnTo>
                  <a:lnTo>
                    <a:pt x="140119" y="279527"/>
                  </a:lnTo>
                  <a:lnTo>
                    <a:pt x="141859" y="277787"/>
                  </a:lnTo>
                  <a:lnTo>
                    <a:pt x="141859" y="247116"/>
                  </a:lnTo>
                  <a:close/>
                </a:path>
                <a:path w="302895" h="875030">
                  <a:moveTo>
                    <a:pt x="141859" y="192900"/>
                  </a:moveTo>
                  <a:lnTo>
                    <a:pt x="140119" y="191160"/>
                  </a:lnTo>
                  <a:lnTo>
                    <a:pt x="109448" y="191160"/>
                  </a:lnTo>
                  <a:lnTo>
                    <a:pt x="107721" y="192900"/>
                  </a:lnTo>
                  <a:lnTo>
                    <a:pt x="107721" y="223570"/>
                  </a:lnTo>
                  <a:lnTo>
                    <a:pt x="109448" y="225298"/>
                  </a:lnTo>
                  <a:lnTo>
                    <a:pt x="137998" y="225298"/>
                  </a:lnTo>
                  <a:lnTo>
                    <a:pt x="140119" y="225298"/>
                  </a:lnTo>
                  <a:lnTo>
                    <a:pt x="141859" y="223608"/>
                  </a:lnTo>
                  <a:lnTo>
                    <a:pt x="141859" y="192900"/>
                  </a:lnTo>
                  <a:close/>
                </a:path>
                <a:path w="302895" h="875030">
                  <a:moveTo>
                    <a:pt x="141859" y="138722"/>
                  </a:moveTo>
                  <a:lnTo>
                    <a:pt x="140119" y="136982"/>
                  </a:lnTo>
                  <a:lnTo>
                    <a:pt x="109448" y="136982"/>
                  </a:lnTo>
                  <a:lnTo>
                    <a:pt x="107721" y="138722"/>
                  </a:lnTo>
                  <a:lnTo>
                    <a:pt x="107721" y="169392"/>
                  </a:lnTo>
                  <a:lnTo>
                    <a:pt x="109448" y="171119"/>
                  </a:lnTo>
                  <a:lnTo>
                    <a:pt x="137998" y="171119"/>
                  </a:lnTo>
                  <a:lnTo>
                    <a:pt x="140119" y="171119"/>
                  </a:lnTo>
                  <a:lnTo>
                    <a:pt x="141859" y="169392"/>
                  </a:lnTo>
                  <a:lnTo>
                    <a:pt x="141859" y="138722"/>
                  </a:lnTo>
                  <a:close/>
                </a:path>
                <a:path w="302895" h="875030">
                  <a:moveTo>
                    <a:pt x="196075" y="247116"/>
                  </a:moveTo>
                  <a:lnTo>
                    <a:pt x="194348" y="245389"/>
                  </a:lnTo>
                  <a:lnTo>
                    <a:pt x="163664" y="245389"/>
                  </a:lnTo>
                  <a:lnTo>
                    <a:pt x="161937" y="247116"/>
                  </a:lnTo>
                  <a:lnTo>
                    <a:pt x="161937" y="277787"/>
                  </a:lnTo>
                  <a:lnTo>
                    <a:pt x="163664" y="279527"/>
                  </a:lnTo>
                  <a:lnTo>
                    <a:pt x="192214" y="279527"/>
                  </a:lnTo>
                  <a:lnTo>
                    <a:pt x="194348" y="279527"/>
                  </a:lnTo>
                  <a:lnTo>
                    <a:pt x="196037" y="277787"/>
                  </a:lnTo>
                  <a:lnTo>
                    <a:pt x="196075" y="275704"/>
                  </a:lnTo>
                  <a:lnTo>
                    <a:pt x="196075" y="247116"/>
                  </a:lnTo>
                  <a:close/>
                </a:path>
                <a:path w="302895" h="875030">
                  <a:moveTo>
                    <a:pt x="196075" y="192900"/>
                  </a:moveTo>
                  <a:lnTo>
                    <a:pt x="194348" y="191160"/>
                  </a:lnTo>
                  <a:lnTo>
                    <a:pt x="163664" y="191160"/>
                  </a:lnTo>
                  <a:lnTo>
                    <a:pt x="161937" y="192900"/>
                  </a:lnTo>
                  <a:lnTo>
                    <a:pt x="161937" y="223570"/>
                  </a:lnTo>
                  <a:lnTo>
                    <a:pt x="163664" y="225298"/>
                  </a:lnTo>
                  <a:lnTo>
                    <a:pt x="192214" y="225298"/>
                  </a:lnTo>
                  <a:lnTo>
                    <a:pt x="194348" y="225298"/>
                  </a:lnTo>
                  <a:lnTo>
                    <a:pt x="196037" y="223608"/>
                  </a:lnTo>
                  <a:lnTo>
                    <a:pt x="196075" y="221449"/>
                  </a:lnTo>
                  <a:lnTo>
                    <a:pt x="196075" y="192900"/>
                  </a:lnTo>
                  <a:close/>
                </a:path>
                <a:path w="302895" h="875030">
                  <a:moveTo>
                    <a:pt x="196075" y="138722"/>
                  </a:moveTo>
                  <a:lnTo>
                    <a:pt x="194348" y="136982"/>
                  </a:lnTo>
                  <a:lnTo>
                    <a:pt x="163664" y="136982"/>
                  </a:lnTo>
                  <a:lnTo>
                    <a:pt x="161937" y="138722"/>
                  </a:lnTo>
                  <a:lnTo>
                    <a:pt x="161937" y="169392"/>
                  </a:lnTo>
                  <a:lnTo>
                    <a:pt x="163664" y="171119"/>
                  </a:lnTo>
                  <a:lnTo>
                    <a:pt x="192214" y="171119"/>
                  </a:lnTo>
                  <a:lnTo>
                    <a:pt x="194348" y="171119"/>
                  </a:lnTo>
                  <a:lnTo>
                    <a:pt x="196037" y="169392"/>
                  </a:lnTo>
                  <a:lnTo>
                    <a:pt x="196075" y="167271"/>
                  </a:lnTo>
                  <a:lnTo>
                    <a:pt x="196075" y="138722"/>
                  </a:lnTo>
                  <a:close/>
                </a:path>
                <a:path w="302895" h="875030">
                  <a:moveTo>
                    <a:pt x="250291" y="192900"/>
                  </a:moveTo>
                  <a:lnTo>
                    <a:pt x="248564" y="191160"/>
                  </a:lnTo>
                  <a:lnTo>
                    <a:pt x="217893" y="191160"/>
                  </a:lnTo>
                  <a:lnTo>
                    <a:pt x="216154" y="192900"/>
                  </a:lnTo>
                  <a:lnTo>
                    <a:pt x="216154" y="223570"/>
                  </a:lnTo>
                  <a:lnTo>
                    <a:pt x="217893" y="225298"/>
                  </a:lnTo>
                  <a:lnTo>
                    <a:pt x="246430" y="225298"/>
                  </a:lnTo>
                  <a:lnTo>
                    <a:pt x="248526" y="225298"/>
                  </a:lnTo>
                  <a:lnTo>
                    <a:pt x="250253" y="223608"/>
                  </a:lnTo>
                  <a:lnTo>
                    <a:pt x="250291" y="221449"/>
                  </a:lnTo>
                  <a:lnTo>
                    <a:pt x="250291" y="192900"/>
                  </a:lnTo>
                  <a:close/>
                </a:path>
                <a:path w="302895" h="875030">
                  <a:moveTo>
                    <a:pt x="250291" y="138722"/>
                  </a:moveTo>
                  <a:lnTo>
                    <a:pt x="248564" y="136982"/>
                  </a:lnTo>
                  <a:lnTo>
                    <a:pt x="217893" y="136982"/>
                  </a:lnTo>
                  <a:lnTo>
                    <a:pt x="216154" y="138722"/>
                  </a:lnTo>
                  <a:lnTo>
                    <a:pt x="216154" y="169392"/>
                  </a:lnTo>
                  <a:lnTo>
                    <a:pt x="217893" y="171119"/>
                  </a:lnTo>
                  <a:lnTo>
                    <a:pt x="246430" y="171119"/>
                  </a:lnTo>
                  <a:lnTo>
                    <a:pt x="248526" y="171119"/>
                  </a:lnTo>
                  <a:lnTo>
                    <a:pt x="250253" y="169392"/>
                  </a:lnTo>
                  <a:lnTo>
                    <a:pt x="250291" y="167271"/>
                  </a:lnTo>
                  <a:lnTo>
                    <a:pt x="250291" y="138722"/>
                  </a:lnTo>
                  <a:close/>
                </a:path>
                <a:path w="302895" h="875030">
                  <a:moveTo>
                    <a:pt x="302120" y="723823"/>
                  </a:moveTo>
                  <a:lnTo>
                    <a:pt x="294411" y="676097"/>
                  </a:lnTo>
                  <a:lnTo>
                    <a:pt x="281038" y="650265"/>
                  </a:lnTo>
                  <a:lnTo>
                    <a:pt x="281038" y="723823"/>
                  </a:lnTo>
                  <a:lnTo>
                    <a:pt x="270814" y="774395"/>
                  </a:lnTo>
                  <a:lnTo>
                    <a:pt x="242951" y="815708"/>
                  </a:lnTo>
                  <a:lnTo>
                    <a:pt x="201625" y="843584"/>
                  </a:lnTo>
                  <a:lnTo>
                    <a:pt x="151053" y="853795"/>
                  </a:lnTo>
                  <a:lnTo>
                    <a:pt x="100482" y="843584"/>
                  </a:lnTo>
                  <a:lnTo>
                    <a:pt x="59169" y="815708"/>
                  </a:lnTo>
                  <a:lnTo>
                    <a:pt x="31292" y="774395"/>
                  </a:lnTo>
                  <a:lnTo>
                    <a:pt x="21069" y="723823"/>
                  </a:lnTo>
                  <a:lnTo>
                    <a:pt x="31292" y="673239"/>
                  </a:lnTo>
                  <a:lnTo>
                    <a:pt x="59169" y="631926"/>
                  </a:lnTo>
                  <a:lnTo>
                    <a:pt x="100482" y="604062"/>
                  </a:lnTo>
                  <a:lnTo>
                    <a:pt x="151053" y="593839"/>
                  </a:lnTo>
                  <a:lnTo>
                    <a:pt x="201625" y="604062"/>
                  </a:lnTo>
                  <a:lnTo>
                    <a:pt x="242951" y="631926"/>
                  </a:lnTo>
                  <a:lnTo>
                    <a:pt x="270814" y="673239"/>
                  </a:lnTo>
                  <a:lnTo>
                    <a:pt x="281038" y="723823"/>
                  </a:lnTo>
                  <a:lnTo>
                    <a:pt x="281038" y="650265"/>
                  </a:lnTo>
                  <a:lnTo>
                    <a:pt x="272948" y="634631"/>
                  </a:lnTo>
                  <a:lnTo>
                    <a:pt x="240245" y="601916"/>
                  </a:lnTo>
                  <a:lnTo>
                    <a:pt x="224624" y="593839"/>
                  </a:lnTo>
                  <a:lnTo>
                    <a:pt x="198780" y="580466"/>
                  </a:lnTo>
                  <a:lnTo>
                    <a:pt x="151053" y="572757"/>
                  </a:lnTo>
                  <a:lnTo>
                    <a:pt x="103327" y="580466"/>
                  </a:lnTo>
                  <a:lnTo>
                    <a:pt x="61861" y="601916"/>
                  </a:lnTo>
                  <a:lnTo>
                    <a:pt x="29159" y="634631"/>
                  </a:lnTo>
                  <a:lnTo>
                    <a:pt x="7696" y="676097"/>
                  </a:lnTo>
                  <a:lnTo>
                    <a:pt x="0" y="723823"/>
                  </a:lnTo>
                  <a:lnTo>
                    <a:pt x="7696" y="771537"/>
                  </a:lnTo>
                  <a:lnTo>
                    <a:pt x="29159" y="813003"/>
                  </a:lnTo>
                  <a:lnTo>
                    <a:pt x="61861" y="845718"/>
                  </a:lnTo>
                  <a:lnTo>
                    <a:pt x="103327" y="867168"/>
                  </a:lnTo>
                  <a:lnTo>
                    <a:pt x="151053" y="874877"/>
                  </a:lnTo>
                  <a:lnTo>
                    <a:pt x="198780" y="867168"/>
                  </a:lnTo>
                  <a:lnTo>
                    <a:pt x="224624" y="853795"/>
                  </a:lnTo>
                  <a:lnTo>
                    <a:pt x="240245" y="845718"/>
                  </a:lnTo>
                  <a:lnTo>
                    <a:pt x="272948" y="813003"/>
                  </a:lnTo>
                  <a:lnTo>
                    <a:pt x="294411" y="771537"/>
                  </a:lnTo>
                  <a:lnTo>
                    <a:pt x="302120" y="723823"/>
                  </a:lnTo>
                  <a:close/>
                </a:path>
                <a:path w="302895" h="875030">
                  <a:moveTo>
                    <a:pt x="302780" y="86042"/>
                  </a:moveTo>
                  <a:lnTo>
                    <a:pt x="301650" y="80441"/>
                  </a:lnTo>
                  <a:lnTo>
                    <a:pt x="298513" y="64795"/>
                  </a:lnTo>
                  <a:lnTo>
                    <a:pt x="286829" y="47459"/>
                  </a:lnTo>
                  <a:lnTo>
                    <a:pt x="283718" y="45364"/>
                  </a:lnTo>
                  <a:lnTo>
                    <a:pt x="283718" y="116116"/>
                  </a:lnTo>
                  <a:lnTo>
                    <a:pt x="283718" y="261416"/>
                  </a:lnTo>
                  <a:lnTo>
                    <a:pt x="280936" y="275183"/>
                  </a:lnTo>
                  <a:lnTo>
                    <a:pt x="273342" y="286448"/>
                  </a:lnTo>
                  <a:lnTo>
                    <a:pt x="262064" y="294055"/>
                  </a:lnTo>
                  <a:lnTo>
                    <a:pt x="248285" y="296849"/>
                  </a:lnTo>
                  <a:lnTo>
                    <a:pt x="55232" y="296849"/>
                  </a:lnTo>
                  <a:lnTo>
                    <a:pt x="41440" y="294055"/>
                  </a:lnTo>
                  <a:lnTo>
                    <a:pt x="30175" y="286448"/>
                  </a:lnTo>
                  <a:lnTo>
                    <a:pt x="22580" y="275183"/>
                  </a:lnTo>
                  <a:lnTo>
                    <a:pt x="19799" y="261416"/>
                  </a:lnTo>
                  <a:lnTo>
                    <a:pt x="19799" y="116116"/>
                  </a:lnTo>
                  <a:lnTo>
                    <a:pt x="283718" y="116116"/>
                  </a:lnTo>
                  <a:lnTo>
                    <a:pt x="283718" y="45364"/>
                  </a:lnTo>
                  <a:lnTo>
                    <a:pt x="279171" y="42291"/>
                  </a:lnTo>
                  <a:lnTo>
                    <a:pt x="278066" y="41541"/>
                  </a:lnTo>
                  <a:lnTo>
                    <a:pt x="269481" y="35750"/>
                  </a:lnTo>
                  <a:lnTo>
                    <a:pt x="248246" y="31457"/>
                  </a:lnTo>
                  <a:lnTo>
                    <a:pt x="243763" y="31457"/>
                  </a:lnTo>
                  <a:lnTo>
                    <a:pt x="243763" y="52451"/>
                  </a:lnTo>
                  <a:lnTo>
                    <a:pt x="243763" y="59969"/>
                  </a:lnTo>
                  <a:lnTo>
                    <a:pt x="242150" y="67932"/>
                  </a:lnTo>
                  <a:lnTo>
                    <a:pt x="237782" y="74447"/>
                  </a:lnTo>
                  <a:lnTo>
                    <a:pt x="231305" y="78828"/>
                  </a:lnTo>
                  <a:lnTo>
                    <a:pt x="231444" y="78828"/>
                  </a:lnTo>
                  <a:lnTo>
                    <a:pt x="223481" y="80441"/>
                  </a:lnTo>
                  <a:lnTo>
                    <a:pt x="223088" y="80441"/>
                  </a:lnTo>
                  <a:lnTo>
                    <a:pt x="215125" y="78828"/>
                  </a:lnTo>
                  <a:lnTo>
                    <a:pt x="215252" y="78828"/>
                  </a:lnTo>
                  <a:lnTo>
                    <a:pt x="208775" y="74447"/>
                  </a:lnTo>
                  <a:lnTo>
                    <a:pt x="204406" y="67932"/>
                  </a:lnTo>
                  <a:lnTo>
                    <a:pt x="202806" y="59969"/>
                  </a:lnTo>
                  <a:lnTo>
                    <a:pt x="202882" y="51854"/>
                  </a:lnTo>
                  <a:lnTo>
                    <a:pt x="207606" y="44856"/>
                  </a:lnTo>
                  <a:lnTo>
                    <a:pt x="213728" y="41897"/>
                  </a:lnTo>
                  <a:lnTo>
                    <a:pt x="214464" y="41541"/>
                  </a:lnTo>
                  <a:lnTo>
                    <a:pt x="214464" y="66586"/>
                  </a:lnTo>
                  <a:lnTo>
                    <a:pt x="215785" y="67932"/>
                  </a:lnTo>
                  <a:lnTo>
                    <a:pt x="218757" y="70878"/>
                  </a:lnTo>
                  <a:lnTo>
                    <a:pt x="229273" y="70878"/>
                  </a:lnTo>
                  <a:lnTo>
                    <a:pt x="233514" y="66586"/>
                  </a:lnTo>
                  <a:lnTo>
                    <a:pt x="233514" y="42291"/>
                  </a:lnTo>
                  <a:lnTo>
                    <a:pt x="239623" y="45834"/>
                  </a:lnTo>
                  <a:lnTo>
                    <a:pt x="243763" y="52451"/>
                  </a:lnTo>
                  <a:lnTo>
                    <a:pt x="243763" y="31457"/>
                  </a:lnTo>
                  <a:lnTo>
                    <a:pt x="233565" y="31457"/>
                  </a:lnTo>
                  <a:lnTo>
                    <a:pt x="233565" y="4254"/>
                  </a:lnTo>
                  <a:lnTo>
                    <a:pt x="229273" y="0"/>
                  </a:lnTo>
                  <a:lnTo>
                    <a:pt x="218757" y="0"/>
                  </a:lnTo>
                  <a:lnTo>
                    <a:pt x="214541" y="4254"/>
                  </a:lnTo>
                  <a:lnTo>
                    <a:pt x="214503" y="31457"/>
                  </a:lnTo>
                  <a:lnTo>
                    <a:pt x="94411" y="31457"/>
                  </a:lnTo>
                  <a:lnTo>
                    <a:pt x="94411" y="52133"/>
                  </a:lnTo>
                  <a:lnTo>
                    <a:pt x="94411" y="59969"/>
                  </a:lnTo>
                  <a:lnTo>
                    <a:pt x="92798" y="67932"/>
                  </a:lnTo>
                  <a:lnTo>
                    <a:pt x="88404" y="74447"/>
                  </a:lnTo>
                  <a:lnTo>
                    <a:pt x="81902" y="78828"/>
                  </a:lnTo>
                  <a:lnTo>
                    <a:pt x="73939" y="80441"/>
                  </a:lnTo>
                  <a:lnTo>
                    <a:pt x="65963" y="78828"/>
                  </a:lnTo>
                  <a:lnTo>
                    <a:pt x="59461" y="74447"/>
                  </a:lnTo>
                  <a:lnTo>
                    <a:pt x="55067" y="67932"/>
                  </a:lnTo>
                  <a:lnTo>
                    <a:pt x="53454" y="59969"/>
                  </a:lnTo>
                  <a:lnTo>
                    <a:pt x="53543" y="52133"/>
                  </a:lnTo>
                  <a:lnTo>
                    <a:pt x="57988" y="45326"/>
                  </a:lnTo>
                  <a:lnTo>
                    <a:pt x="64439" y="41897"/>
                  </a:lnTo>
                  <a:lnTo>
                    <a:pt x="64439" y="66586"/>
                  </a:lnTo>
                  <a:lnTo>
                    <a:pt x="65773" y="67932"/>
                  </a:lnTo>
                  <a:lnTo>
                    <a:pt x="68732" y="70878"/>
                  </a:lnTo>
                  <a:lnTo>
                    <a:pt x="79248" y="70878"/>
                  </a:lnTo>
                  <a:lnTo>
                    <a:pt x="83502" y="66586"/>
                  </a:lnTo>
                  <a:lnTo>
                    <a:pt x="83502" y="41897"/>
                  </a:lnTo>
                  <a:lnTo>
                    <a:pt x="90004" y="45326"/>
                  </a:lnTo>
                  <a:lnTo>
                    <a:pt x="94411" y="52133"/>
                  </a:lnTo>
                  <a:lnTo>
                    <a:pt x="94411" y="31457"/>
                  </a:lnTo>
                  <a:lnTo>
                    <a:pt x="83540" y="31457"/>
                  </a:lnTo>
                  <a:lnTo>
                    <a:pt x="83540" y="4254"/>
                  </a:lnTo>
                  <a:lnTo>
                    <a:pt x="79248" y="0"/>
                  </a:lnTo>
                  <a:lnTo>
                    <a:pt x="68732" y="0"/>
                  </a:lnTo>
                  <a:lnTo>
                    <a:pt x="64528" y="4254"/>
                  </a:lnTo>
                  <a:lnTo>
                    <a:pt x="64490" y="31457"/>
                  </a:lnTo>
                  <a:lnTo>
                    <a:pt x="55422" y="31457"/>
                  </a:lnTo>
                  <a:lnTo>
                    <a:pt x="34163" y="35750"/>
                  </a:lnTo>
                  <a:lnTo>
                    <a:pt x="16700" y="47459"/>
                  </a:lnTo>
                  <a:lnTo>
                    <a:pt x="4991" y="64795"/>
                  </a:lnTo>
                  <a:lnTo>
                    <a:pt x="698" y="86042"/>
                  </a:lnTo>
                  <a:lnTo>
                    <a:pt x="698" y="261416"/>
                  </a:lnTo>
                  <a:lnTo>
                    <a:pt x="4978" y="282676"/>
                  </a:lnTo>
                  <a:lnTo>
                    <a:pt x="16675" y="300012"/>
                  </a:lnTo>
                  <a:lnTo>
                    <a:pt x="33997" y="311696"/>
                  </a:lnTo>
                  <a:lnTo>
                    <a:pt x="55232" y="315988"/>
                  </a:lnTo>
                  <a:lnTo>
                    <a:pt x="248246" y="315988"/>
                  </a:lnTo>
                  <a:lnTo>
                    <a:pt x="269468" y="311696"/>
                  </a:lnTo>
                  <a:lnTo>
                    <a:pt x="286804" y="300012"/>
                  </a:lnTo>
                  <a:lnTo>
                    <a:pt x="288937" y="296849"/>
                  </a:lnTo>
                  <a:lnTo>
                    <a:pt x="298500" y="282676"/>
                  </a:lnTo>
                  <a:lnTo>
                    <a:pt x="302780" y="261416"/>
                  </a:lnTo>
                  <a:lnTo>
                    <a:pt x="302780" y="116116"/>
                  </a:lnTo>
                  <a:lnTo>
                    <a:pt x="302780" y="8604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4805" y="2179534"/>
              <a:ext cx="71286" cy="169651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97600" y="2697697"/>
              <a:ext cx="257175" cy="367665"/>
            </a:xfrm>
            <a:custGeom>
              <a:avLst/>
              <a:gdLst/>
              <a:ahLst/>
              <a:cxnLst/>
              <a:rect l="l" t="t" r="r" b="b"/>
              <a:pathLst>
                <a:path w="257175" h="367664">
                  <a:moveTo>
                    <a:pt x="128823" y="367431"/>
                  </a:moveTo>
                  <a:lnTo>
                    <a:pt x="62861" y="267684"/>
                  </a:lnTo>
                  <a:lnTo>
                    <a:pt x="19537" y="196555"/>
                  </a:lnTo>
                  <a:lnTo>
                    <a:pt x="1312" y="146864"/>
                  </a:lnTo>
                  <a:lnTo>
                    <a:pt x="0" y="128442"/>
                  </a:lnTo>
                  <a:lnTo>
                    <a:pt x="10093" y="78446"/>
                  </a:lnTo>
                  <a:lnTo>
                    <a:pt x="37619" y="37619"/>
                  </a:lnTo>
                  <a:lnTo>
                    <a:pt x="78446" y="10093"/>
                  </a:lnTo>
                  <a:lnTo>
                    <a:pt x="128441" y="0"/>
                  </a:lnTo>
                  <a:lnTo>
                    <a:pt x="178435" y="10093"/>
                  </a:lnTo>
                  <a:lnTo>
                    <a:pt x="219262" y="37619"/>
                  </a:lnTo>
                  <a:lnTo>
                    <a:pt x="237315" y="64395"/>
                  </a:lnTo>
                  <a:lnTo>
                    <a:pt x="128441" y="64395"/>
                  </a:lnTo>
                  <a:lnTo>
                    <a:pt x="106028" y="68920"/>
                  </a:lnTo>
                  <a:lnTo>
                    <a:pt x="87725" y="81260"/>
                  </a:lnTo>
                  <a:lnTo>
                    <a:pt x="75385" y="99563"/>
                  </a:lnTo>
                  <a:lnTo>
                    <a:pt x="70859" y="121975"/>
                  </a:lnTo>
                  <a:lnTo>
                    <a:pt x="75384" y="144388"/>
                  </a:lnTo>
                  <a:lnTo>
                    <a:pt x="87724" y="162690"/>
                  </a:lnTo>
                  <a:lnTo>
                    <a:pt x="106027" y="175030"/>
                  </a:lnTo>
                  <a:lnTo>
                    <a:pt x="128441" y="179555"/>
                  </a:lnTo>
                  <a:lnTo>
                    <a:pt x="246236" y="179555"/>
                  </a:lnTo>
                  <a:lnTo>
                    <a:pt x="245913" y="180443"/>
                  </a:lnTo>
                  <a:lnTo>
                    <a:pt x="237848" y="195746"/>
                  </a:lnTo>
                  <a:lnTo>
                    <a:pt x="194422" y="267684"/>
                  </a:lnTo>
                  <a:lnTo>
                    <a:pt x="144900" y="348186"/>
                  </a:lnTo>
                  <a:lnTo>
                    <a:pt x="135507" y="362494"/>
                  </a:lnTo>
                  <a:lnTo>
                    <a:pt x="128823" y="367431"/>
                  </a:lnTo>
                  <a:close/>
                </a:path>
                <a:path w="257175" h="367664">
                  <a:moveTo>
                    <a:pt x="246236" y="179555"/>
                  </a:moveTo>
                  <a:lnTo>
                    <a:pt x="128441" y="179555"/>
                  </a:lnTo>
                  <a:lnTo>
                    <a:pt x="150854" y="175030"/>
                  </a:lnTo>
                  <a:lnTo>
                    <a:pt x="169157" y="162690"/>
                  </a:lnTo>
                  <a:lnTo>
                    <a:pt x="181497" y="144388"/>
                  </a:lnTo>
                  <a:lnTo>
                    <a:pt x="186022" y="121975"/>
                  </a:lnTo>
                  <a:lnTo>
                    <a:pt x="181497" y="99563"/>
                  </a:lnTo>
                  <a:lnTo>
                    <a:pt x="169157" y="81260"/>
                  </a:lnTo>
                  <a:lnTo>
                    <a:pt x="150854" y="68920"/>
                  </a:lnTo>
                  <a:lnTo>
                    <a:pt x="128441" y="64395"/>
                  </a:lnTo>
                  <a:lnTo>
                    <a:pt x="237315" y="64395"/>
                  </a:lnTo>
                  <a:lnTo>
                    <a:pt x="246788" y="78446"/>
                  </a:lnTo>
                  <a:lnTo>
                    <a:pt x="256882" y="128442"/>
                  </a:lnTo>
                  <a:lnTo>
                    <a:pt x="255605" y="146618"/>
                  </a:lnTo>
                  <a:lnTo>
                    <a:pt x="251890" y="164010"/>
                  </a:lnTo>
                  <a:lnTo>
                    <a:pt x="246236" y="1795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0F4E4CCE-03B7-0900-EEDB-AB607E2BB349}"/>
              </a:ext>
            </a:extLst>
          </p:cNvPr>
          <p:cNvSpPr txBox="1"/>
          <p:nvPr/>
        </p:nvSpPr>
        <p:spPr>
          <a:xfrm>
            <a:off x="357048" y="406514"/>
            <a:ext cx="22156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Event 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8D2F7C-532A-DA41-F5EB-595AA287C51A}"/>
              </a:ext>
            </a:extLst>
          </p:cNvPr>
          <p:cNvSpPr txBox="1"/>
          <p:nvPr/>
        </p:nvSpPr>
        <p:spPr>
          <a:xfrm>
            <a:off x="865200" y="1532276"/>
            <a:ext cx="3602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Weekday, Month Day, Year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FE5A08-99E9-1AD2-24D3-4B50C805E7F0}"/>
              </a:ext>
            </a:extLst>
          </p:cNvPr>
          <p:cNvSpPr txBox="1"/>
          <p:nvPr/>
        </p:nvSpPr>
        <p:spPr>
          <a:xfrm>
            <a:off x="865200" y="2033526"/>
            <a:ext cx="3672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0:00 AM/PM – 0:00 AM/PM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C8577F-D6D6-5678-8B1E-F438DA99D256}"/>
              </a:ext>
            </a:extLst>
          </p:cNvPr>
          <p:cNvSpPr txBox="1"/>
          <p:nvPr/>
        </p:nvSpPr>
        <p:spPr>
          <a:xfrm>
            <a:off x="865200" y="2611483"/>
            <a:ext cx="21002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Center Name</a:t>
            </a:r>
          </a:p>
          <a:p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Center Address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Michelle Cortez</cp:lastModifiedBy>
  <cp:revision>1</cp:revision>
  <dcterms:created xsi:type="dcterms:W3CDTF">2025-12-12T00:08:20Z</dcterms:created>
  <dcterms:modified xsi:type="dcterms:W3CDTF">2025-12-12T00:10:22Z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