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693BCCD-1F29-45D1-848B-05AFF3A2175B}">
          <p14:sldIdLst>
            <p14:sldId id="256"/>
          </p14:sldIdLst>
        </p14:section>
        <p14:section name="Tutorial + Example Flyer" id="{697EE4C5-336B-4FFF-B414-82E6F75368A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D2C796A3-DAFC-71D9-CA81-BAF98B4546FC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3006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33006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8FEBC-1ED6-8242-553E-949ABFEE1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919BF28-55EF-6F43-572E-703AAC1033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EAF3CE03-722C-4972-42C9-35F8B3796B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65" r="-4751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90BE8B-E7D1-BD04-E2F9-7CF6CF611A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BD34F03-16A8-AD04-0B1C-CEC3C89C62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6024" y="2992939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DDA0F67-B18B-98B9-7AA5-E1CBDCAF0B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8160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FC376D35-18E5-D8E7-466B-FDCC0F5788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0E797C9-056B-9569-A965-DD16793003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2164334-5EBB-962D-04CD-64B1089775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4831DF1-8069-DCBB-1A7E-589090D260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312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6A46169-558F-8BAF-F9F3-4B69F36C7E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80015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040672BD-93B9-E32C-6B57-71597CFC7C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FD0BEF1B-B010-04FF-BEC4-076F2EFD98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6C3329-9C66-853E-09F4-13D59C16762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803D16-438F-6ED4-397D-3E2E74C941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27" y="7772400"/>
            <a:ext cx="1482739" cy="148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2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349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2</cp:revision>
  <dcterms:created xsi:type="dcterms:W3CDTF">2006-08-16T00:00:00Z</dcterms:created>
  <dcterms:modified xsi:type="dcterms:W3CDTF">2026-08-04T21:18:10Z</dcterms:modified>
  <dc:identifier>DAHQzCUQ5mI</dc:identifier>
</cp:coreProperties>
</file>