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DEC9D0F5-F71B-4954-88E0-603B021B507D}">
          <p14:sldIdLst>
            <p14:sldId id="256"/>
          </p14:sldIdLst>
        </p14:section>
        <p14:section name="Tutorial + Example Flyer" id="{13642BAC-288A-43DA-94E4-0228DA02D1CE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5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8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4160886" y="1046850"/>
            <a:ext cx="3309798" cy="3318063"/>
            <a:chOff x="0" y="0"/>
            <a:chExt cx="5594350" cy="5608320"/>
          </a:xfrm>
        </p:grpSpPr>
        <p:sp>
          <p:nvSpPr>
            <p:cNvPr id="4" name="Freeform 4"/>
            <p:cNvSpPr/>
            <p:nvPr/>
          </p:nvSpPr>
          <p:spPr>
            <a:xfrm flipH="1">
              <a:off x="491" y="474"/>
              <a:ext cx="5594679" cy="5608083"/>
            </a:xfrm>
            <a:custGeom>
              <a:avLst/>
              <a:gdLst/>
              <a:ahLst/>
              <a:cxnLst/>
              <a:rect l="l" t="t" r="r" b="b"/>
              <a:pathLst>
                <a:path w="5594679" h="5608083">
                  <a:moveTo>
                    <a:pt x="2098861" y="150656"/>
                  </a:moveTo>
                  <a:cubicBezTo>
                    <a:pt x="906331" y="317026"/>
                    <a:pt x="-589729" y="779306"/>
                    <a:pt x="239581" y="2868456"/>
                  </a:cubicBezTo>
                  <a:cubicBezTo>
                    <a:pt x="1068891" y="4957606"/>
                    <a:pt x="2785931" y="5328446"/>
                    <a:pt x="3615241" y="5557046"/>
                  </a:cubicBezTo>
                  <a:cubicBezTo>
                    <a:pt x="4444551" y="5785646"/>
                    <a:pt x="5418641" y="5242086"/>
                    <a:pt x="5074471" y="4011456"/>
                  </a:cubicBezTo>
                  <a:cubicBezTo>
                    <a:pt x="4773481" y="2934496"/>
                    <a:pt x="5675181" y="1580676"/>
                    <a:pt x="5588821" y="694216"/>
                  </a:cubicBezTo>
                  <a:cubicBezTo>
                    <a:pt x="5502461" y="-192244"/>
                    <a:pt x="3530151" y="-50004"/>
                    <a:pt x="2098861" y="150656"/>
                  </a:cubicBezTo>
                  <a:close/>
                </a:path>
              </a:pathLst>
            </a:custGeom>
            <a:blipFill>
              <a:blip r:embed="rId3"/>
              <a:stretch>
                <a:fillRect l="-9057" t="-29064" r="-100943" b="-1051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81444" y="2895064"/>
            <a:ext cx="3621886" cy="3432770"/>
            <a:chOff x="0" y="0"/>
            <a:chExt cx="5580380" cy="5289002"/>
          </a:xfrm>
        </p:grpSpPr>
        <p:sp>
          <p:nvSpPr>
            <p:cNvPr id="6" name="Freeform 6"/>
            <p:cNvSpPr/>
            <p:nvPr/>
          </p:nvSpPr>
          <p:spPr>
            <a:xfrm>
              <a:off x="-705" y="13660"/>
              <a:ext cx="5580557" cy="5265076"/>
            </a:xfrm>
            <a:custGeom>
              <a:avLst/>
              <a:gdLst/>
              <a:ahLst/>
              <a:cxnLst/>
              <a:rect l="l" t="t" r="r" b="b"/>
              <a:pathLst>
                <a:path w="5580557" h="5265076">
                  <a:moveTo>
                    <a:pt x="4709865" y="386538"/>
                  </a:moveTo>
                  <a:cubicBezTo>
                    <a:pt x="3938975" y="-35250"/>
                    <a:pt x="3222695" y="446369"/>
                    <a:pt x="2649925" y="446369"/>
                  </a:cubicBezTo>
                  <a:cubicBezTo>
                    <a:pt x="2205425" y="446369"/>
                    <a:pt x="1367225" y="-686760"/>
                    <a:pt x="366465" y="657769"/>
                  </a:cubicBezTo>
                  <a:cubicBezTo>
                    <a:pt x="-634295" y="2033867"/>
                    <a:pt x="612845" y="3328861"/>
                    <a:pt x="1734255" y="4460320"/>
                  </a:cubicBezTo>
                  <a:cubicBezTo>
                    <a:pt x="2855665" y="5577602"/>
                    <a:pt x="4379665" y="5559822"/>
                    <a:pt x="5259775" y="4228976"/>
                  </a:cubicBezTo>
                  <a:cubicBezTo>
                    <a:pt x="5854135" y="3322214"/>
                    <a:pt x="5595055" y="873159"/>
                    <a:pt x="4709865" y="386538"/>
                  </a:cubicBezTo>
                  <a:close/>
                </a:path>
              </a:pathLst>
            </a:custGeom>
            <a:blipFill>
              <a:blip r:embed="rId3"/>
              <a:stretch>
                <a:fillRect l="-73533" t="-259" r="-2339" b="-2393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81444" y="359202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4611449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7"/>
                </a:lnTo>
                <a:lnTo>
                  <a:pt x="0" y="1905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448694" y="4988389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Write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Highlight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Here!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1444" y="6918352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porta.</a:t>
            </a:r>
          </a:p>
        </p:txBody>
      </p:sp>
      <p:sp>
        <p:nvSpPr>
          <p:cNvPr id="11" name="AutoShape 11"/>
          <p:cNvSpPr/>
          <p:nvPr/>
        </p:nvSpPr>
        <p:spPr>
          <a:xfrm flipV="1">
            <a:off x="4003330" y="6992266"/>
            <a:ext cx="0" cy="2091690"/>
          </a:xfrm>
          <a:prstGeom prst="line">
            <a:avLst/>
          </a:prstGeom>
          <a:ln w="3810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4296563" y="7180653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Date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296563" y="7893583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Time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296563" y="8606513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Location</a:t>
            </a:r>
          </a:p>
        </p:txBody>
      </p: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366" y="-13989"/>
            <a:ext cx="2697854" cy="2163113"/>
          </a:xfrm>
          <a:custGeom>
            <a:avLst/>
            <a:gdLst/>
            <a:ahLst/>
            <a:cxnLst/>
            <a:rect l="l" t="t" r="r" b="b"/>
            <a:pathLst>
              <a:path w="2697854" h="2163113">
                <a:moveTo>
                  <a:pt x="0" y="0"/>
                </a:moveTo>
                <a:lnTo>
                  <a:pt x="2697854" y="0"/>
                </a:lnTo>
                <a:lnTo>
                  <a:pt x="2697854" y="2163113"/>
                </a:lnTo>
                <a:lnTo>
                  <a:pt x="0" y="21631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00074" r="-5771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36682" y="316946"/>
            <a:ext cx="1345484" cy="1345484"/>
          </a:xfrm>
          <a:custGeom>
            <a:avLst/>
            <a:gdLst/>
            <a:ahLst/>
            <a:cxnLst/>
            <a:rect l="l" t="t" r="r" b="b"/>
            <a:pathLst>
              <a:path w="1345484" h="1345484">
                <a:moveTo>
                  <a:pt x="0" y="0"/>
                </a:moveTo>
                <a:lnTo>
                  <a:pt x="1345484" y="0"/>
                </a:lnTo>
                <a:lnTo>
                  <a:pt x="1345484" y="1345484"/>
                </a:lnTo>
                <a:lnTo>
                  <a:pt x="0" y="134548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30066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330066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572B7CCE-63B2-CDFE-2159-9780F7A64B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91FC53BA-5C94-D3C4-9DD3-2756DFE94BF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2204388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31249"/>
              <a:gd name="adj6" fmla="val -6515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63184" y="687806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6116" y="6096000"/>
            <a:ext cx="3352800" cy="75666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22917"/>
              <a:gd name="adj6" fmla="val -456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103994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006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847A0E-9AD3-0FB2-5430-703F5E427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7BAE0CD-C40F-FF8A-6127-65E9A03B98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8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E194FB6E-33E6-D5B7-030D-2862E8C1811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161176" y="1047130"/>
            <a:ext cx="3309993" cy="3317923"/>
            <a:chOff x="490" y="473"/>
            <a:chExt cx="5594680" cy="560808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0DC6591-4629-0F0D-B674-274F1F38FBB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490" y="473"/>
              <a:ext cx="5594680" cy="5608083"/>
            </a:xfrm>
            <a:custGeom>
              <a:avLst/>
              <a:gdLst/>
              <a:ahLst/>
              <a:cxnLst/>
              <a:rect l="l" t="t" r="r" b="b"/>
              <a:pathLst>
                <a:path w="5594679" h="5608083">
                  <a:moveTo>
                    <a:pt x="2098861" y="150656"/>
                  </a:moveTo>
                  <a:cubicBezTo>
                    <a:pt x="906331" y="317026"/>
                    <a:pt x="-589729" y="779306"/>
                    <a:pt x="239581" y="2868456"/>
                  </a:cubicBezTo>
                  <a:cubicBezTo>
                    <a:pt x="1068891" y="4957606"/>
                    <a:pt x="2785931" y="5328446"/>
                    <a:pt x="3615241" y="5557046"/>
                  </a:cubicBezTo>
                  <a:cubicBezTo>
                    <a:pt x="4444551" y="5785646"/>
                    <a:pt x="5418641" y="5242086"/>
                    <a:pt x="5074471" y="4011456"/>
                  </a:cubicBezTo>
                  <a:cubicBezTo>
                    <a:pt x="4773481" y="2934496"/>
                    <a:pt x="5675181" y="1580676"/>
                    <a:pt x="5588821" y="694216"/>
                  </a:cubicBezTo>
                  <a:cubicBezTo>
                    <a:pt x="5502461" y="-192244"/>
                    <a:pt x="3530151" y="-50004"/>
                    <a:pt x="2098861" y="150656"/>
                  </a:cubicBez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0631" r="-2974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F0032D34-090E-9CFE-F0E1-C489881AF33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1444" y="2895064"/>
            <a:ext cx="3621886" cy="3432770"/>
            <a:chOff x="0" y="0"/>
            <a:chExt cx="5580380" cy="5289002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49DFE09-E1B4-2AC8-BEE5-75990057ADD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705" y="13660"/>
              <a:ext cx="5580557" cy="5265076"/>
            </a:xfrm>
            <a:custGeom>
              <a:avLst/>
              <a:gdLst/>
              <a:ahLst/>
              <a:cxnLst/>
              <a:rect l="l" t="t" r="r" b="b"/>
              <a:pathLst>
                <a:path w="5580557" h="5265076">
                  <a:moveTo>
                    <a:pt x="4709865" y="386538"/>
                  </a:moveTo>
                  <a:cubicBezTo>
                    <a:pt x="3938975" y="-35250"/>
                    <a:pt x="3222695" y="446369"/>
                    <a:pt x="2649925" y="446369"/>
                  </a:cubicBezTo>
                  <a:cubicBezTo>
                    <a:pt x="2205425" y="446369"/>
                    <a:pt x="1367225" y="-686760"/>
                    <a:pt x="366465" y="657769"/>
                  </a:cubicBezTo>
                  <a:cubicBezTo>
                    <a:pt x="-634295" y="2033867"/>
                    <a:pt x="612845" y="3328861"/>
                    <a:pt x="1734255" y="4460320"/>
                  </a:cubicBezTo>
                  <a:cubicBezTo>
                    <a:pt x="2855665" y="5577602"/>
                    <a:pt x="4379665" y="5559822"/>
                    <a:pt x="5259775" y="4228976"/>
                  </a:cubicBezTo>
                  <a:cubicBezTo>
                    <a:pt x="5854135" y="3322214"/>
                    <a:pt x="5595055" y="873159"/>
                    <a:pt x="4709865" y="386538"/>
                  </a:cubicBezTo>
                  <a:close/>
                </a:path>
              </a:pathLst>
            </a:cu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0760" r="-20760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41D3F8CF-7EB2-CF23-45F6-3047CB1E8A2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489466"/>
            <a:ext cx="3771725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4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LEAP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7CCF252B-831D-64BC-CF13-A049F78DC2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4611449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7"/>
                </a:lnTo>
                <a:lnTo>
                  <a:pt x="0" y="1905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CD95B7B9-8D45-0335-B842-75686FD2FF0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72628" y="5225444"/>
            <a:ext cx="1720818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Meet Our</a:t>
            </a:r>
          </a:p>
          <a:p>
            <a:pPr algn="ctr"/>
            <a:r>
              <a:rPr lang="en-US" sz="22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Educators!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1B3EAD52-65A8-34A2-1948-D333F5809F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6918352"/>
            <a:ext cx="3471349" cy="240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LEAP a place where children thrive.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5A77302C-E1FF-6B51-F31C-D979E0EB8E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6992266"/>
            <a:ext cx="0" cy="2091690"/>
          </a:xfrm>
          <a:prstGeom prst="line">
            <a:avLst/>
          </a:prstGeom>
          <a:ln w="3810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DB05FAB0-B67B-4CDE-24F7-89AE5922916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7087942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87ADBC43-A443-526A-8CAF-A576D5288C6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7800872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27613459-EF8C-D9A5-4466-CC2AFF4E839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8513802"/>
            <a:ext cx="3109372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LEAP Sudbury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123 Dakin Rd, Sudbury, MA</a:t>
            </a:r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E58CF8E1-573C-6D18-327D-82299384A5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366" y="-13989"/>
            <a:ext cx="2697854" cy="2163113"/>
          </a:xfrm>
          <a:custGeom>
            <a:avLst/>
            <a:gdLst/>
            <a:ahLst/>
            <a:cxnLst/>
            <a:rect l="l" t="t" r="r" b="b"/>
            <a:pathLst>
              <a:path w="2697854" h="2163113">
                <a:moveTo>
                  <a:pt x="0" y="0"/>
                </a:moveTo>
                <a:lnTo>
                  <a:pt x="2697854" y="0"/>
                </a:lnTo>
                <a:lnTo>
                  <a:pt x="2697854" y="2163113"/>
                </a:lnTo>
                <a:lnTo>
                  <a:pt x="0" y="21631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100074" r="-5771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0E8BC4E3-8E24-F1D9-AE17-F9DAB9B10C1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36682" y="316946"/>
            <a:ext cx="1345484" cy="1345484"/>
          </a:xfrm>
          <a:custGeom>
            <a:avLst/>
            <a:gdLst/>
            <a:ahLst/>
            <a:cxnLst/>
            <a:rect l="l" t="t" r="r" b="b"/>
            <a:pathLst>
              <a:path w="1345484" h="1345484">
                <a:moveTo>
                  <a:pt x="0" y="0"/>
                </a:moveTo>
                <a:lnTo>
                  <a:pt x="1345484" y="0"/>
                </a:lnTo>
                <a:lnTo>
                  <a:pt x="1345484" y="1345484"/>
                </a:lnTo>
                <a:lnTo>
                  <a:pt x="0" y="134548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ADE920F-A280-6A48-E2BB-C2657302DD3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</p:spTree>
    <p:extLst>
      <p:ext uri="{BB962C8B-B14F-4D97-AF65-F5344CB8AC3E}">
        <p14:creationId xmlns:p14="http://schemas.microsoft.com/office/powerpoint/2010/main" val="37160212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308</Words>
  <Application>Microsoft Office PowerPoint</Application>
  <PresentationFormat>Custom</PresentationFormat>
  <Paragraphs>38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Hero Junior Bold</vt:lpstr>
      <vt:lpstr>Hero Junior Super</vt:lpstr>
      <vt:lpstr>Arial</vt:lpstr>
      <vt:lpstr>Hero Junior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Templates_LEAP</dc:title>
  <cp:lastModifiedBy>Lisa Tomlinson</cp:lastModifiedBy>
  <cp:revision>3</cp:revision>
  <dcterms:created xsi:type="dcterms:W3CDTF">2006-08-16T00:00:00Z</dcterms:created>
  <dcterms:modified xsi:type="dcterms:W3CDTF">2026-08-04T21:13:34Z</dcterms:modified>
  <dc:identifier>DAHQzCUQ5mI</dc:identifier>
</cp:coreProperties>
</file>