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42456962-5752-4BDE-B069-0C6AD2E37D86}">
          <p14:sldIdLst>
            <p14:sldId id="256"/>
          </p14:sldIdLst>
        </p14:section>
        <p14:section name="Tutorial + Example Flyer" id="{9C0E04BE-489A-41A9-AE15-751383389D34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233E0F97-4294-CC10-52F9-EDB00AFD5E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FF9933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3300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1444" y="369318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81444" y="5992510"/>
            <a:ext cx="6816941" cy="329962"/>
            <a:chOff x="0" y="-9525"/>
            <a:chExt cx="9089254" cy="439949"/>
          </a:xfrm>
        </p:grpSpPr>
        <p:sp>
          <p:nvSpPr>
            <p:cNvPr id="12" name="TextBox 12"/>
            <p:cNvSpPr txBox="1"/>
            <p:nvPr/>
          </p:nvSpPr>
          <p:spPr>
            <a:xfrm>
              <a:off x="603379" y="-9525"/>
              <a:ext cx="8485875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608" y="6486949"/>
            <a:ext cx="6840717" cy="329962"/>
            <a:chOff x="0" y="-9525"/>
            <a:chExt cx="9120956" cy="439949"/>
          </a:xfrm>
        </p:grpSpPr>
        <p:sp>
          <p:nvSpPr>
            <p:cNvPr id="15" name="TextBox 15"/>
            <p:cNvSpPr txBox="1"/>
            <p:nvPr/>
          </p:nvSpPr>
          <p:spPr>
            <a:xfrm>
              <a:off x="597827" y="-9525"/>
              <a:ext cx="852312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12625" y="6981388"/>
            <a:ext cx="6855609" cy="329962"/>
            <a:chOff x="0" y="-9525"/>
            <a:chExt cx="9140813" cy="439949"/>
          </a:xfrm>
        </p:grpSpPr>
        <p:sp>
          <p:nvSpPr>
            <p:cNvPr id="18" name="TextBox 18"/>
            <p:cNvSpPr txBox="1"/>
            <p:nvPr/>
          </p:nvSpPr>
          <p:spPr>
            <a:xfrm>
              <a:off x="561804" y="-9525"/>
              <a:ext cx="857900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1444" y="76733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212616" y="7673340"/>
            <a:ext cx="2069550" cy="1803654"/>
            <a:chOff x="0" y="0"/>
            <a:chExt cx="721412" cy="6287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9" name="Graphic 25">
            <a:extLst>
              <a:ext uri="{FF2B5EF4-FFF2-40B4-BE49-F238E27FC236}">
                <a16:creationId xmlns:a16="http://schemas.microsoft.com/office/drawing/2014/main" id="{CCC565BC-DF40-6DC3-7536-2D5B09FD92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81401" y="0"/>
            <a:ext cx="4192332" cy="1855805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FF9933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A1539A08-151D-DF04-05AB-10CFD8BD36B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74869" y="0"/>
            <a:ext cx="4411481" cy="1556993"/>
          </a:xfrm>
          <a:prstGeom prst="rect">
            <a:avLst/>
          </a:prstGeom>
        </p:spPr>
      </p:pic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19825" y="152400"/>
            <a:ext cx="1175041" cy="1175041"/>
          </a:xfrm>
          <a:custGeom>
            <a:avLst/>
            <a:gdLst/>
            <a:ahLst/>
            <a:cxnLst/>
            <a:rect l="l" t="t" r="r" b="b"/>
            <a:pathLst>
              <a:path w="1175041" h="1175041">
                <a:moveTo>
                  <a:pt x="0" y="0"/>
                </a:moveTo>
                <a:lnTo>
                  <a:pt x="1175041" y="0"/>
                </a:lnTo>
                <a:lnTo>
                  <a:pt x="1175041" y="1175042"/>
                </a:lnTo>
                <a:lnTo>
                  <a:pt x="0" y="117504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3006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3006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72B7CCE-63B2-CDFE-2159-9780F7A64B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1FC53BA-5C94-D3C4-9DD3-2756DFE94B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7262" y="312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500" y="5978056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39584"/>
              <a:gd name="adj6" fmla="val -4363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8092" y="70739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3292" y="28194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6D694-3C7C-4BC3-3B14-74458AEAD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792334C-4D6F-B495-D56C-9B14B8A36E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43" t="-6362" r="-8843" b="63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44F85E16-5B64-E8F3-7883-3030B7BAB4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FF9933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F1068B5-2741-EB64-D9B6-D62A1F0BBB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D1D98182-18CA-B237-AD9C-9B7DFFC79AC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6A650F9-DEA3-8D8E-B057-BAC471B0104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3300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A41B2A0B-4737-76E0-B80C-011E93FD8B2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D9BF3384-9A09-0182-58B3-905F426EE7A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693185"/>
            <a:ext cx="38857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LEAP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0E3D8178-A57E-E15A-A711-EBD80B5AF5C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867400"/>
            <a:ext cx="6816941" cy="307777"/>
            <a:chOff x="0" y="-9525"/>
            <a:chExt cx="9089254" cy="410369"/>
          </a:xfrm>
        </p:grpSpPr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E91BE987-88A1-4A91-62F0-E9C74F94F7E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3379" y="-9525"/>
              <a:ext cx="8485875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634DFC7-AE1C-DFE4-4722-57203DD8BF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9E9A6B1-EED3-31AB-0016-4C3CD788FC6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5608" y="6361839"/>
            <a:ext cx="6840717" cy="307777"/>
            <a:chOff x="0" y="-9525"/>
            <a:chExt cx="9120956" cy="410369"/>
          </a:xfrm>
        </p:grpSpPr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9F6D4398-020A-ACFA-9868-B8FF7260691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827" y="-9525"/>
              <a:ext cx="8523129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2F1A2A33-2628-3434-5526-657B38D7CBB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E1522386-C102-E949-C927-A57B7B1AE90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2625" y="6856278"/>
            <a:ext cx="6855609" cy="615553"/>
            <a:chOff x="0" y="-9525"/>
            <a:chExt cx="9140813" cy="820737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D6B43E87-D59B-F22C-1C60-7A7C51FFB31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804" y="-9525"/>
              <a:ext cx="857900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LEAP Sudbury</a:t>
              </a:r>
            </a:p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123 Dakin Rd, Sudbury, MA</a:t>
              </a: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4ECDB82D-ACD9-5787-F7DB-F0C46E967DF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61F3E7B2-BD1C-86F6-0653-4DD51475F1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83838"/>
            <a:ext cx="50287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Come explore our classrooms, meet our caring educators, and discover what makes LEAP a place where children thrive.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9" name="Graphic 25">
            <a:extLst>
              <a:ext uri="{FF2B5EF4-FFF2-40B4-BE49-F238E27FC236}">
                <a16:creationId xmlns:a16="http://schemas.microsoft.com/office/drawing/2014/main" id="{32F56B9E-63AC-3DB1-48FD-5178A26101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81401" y="0"/>
            <a:ext cx="4192332" cy="1855805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FF9933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B796C88C-A58F-671F-1C25-0ADA740807E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74869" y="0"/>
            <a:ext cx="4411481" cy="1556993"/>
          </a:xfrm>
          <a:prstGeom prst="rect">
            <a:avLst/>
          </a:prstGeom>
        </p:spPr>
      </p:pic>
      <p:sp>
        <p:nvSpPr>
          <p:cNvPr id="24" name="Freeform 24">
            <a:extLst>
              <a:ext uri="{FF2B5EF4-FFF2-40B4-BE49-F238E27FC236}">
                <a16:creationId xmlns:a16="http://schemas.microsoft.com/office/drawing/2014/main" id="{23D2DAA1-5985-1B21-B908-4FB12F6AA5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19825" y="152400"/>
            <a:ext cx="1175041" cy="1175041"/>
          </a:xfrm>
          <a:custGeom>
            <a:avLst/>
            <a:gdLst/>
            <a:ahLst/>
            <a:cxnLst/>
            <a:rect l="l" t="t" r="r" b="b"/>
            <a:pathLst>
              <a:path w="1175041" h="1175041">
                <a:moveTo>
                  <a:pt x="0" y="0"/>
                </a:moveTo>
                <a:lnTo>
                  <a:pt x="1175041" y="0"/>
                </a:lnTo>
                <a:lnTo>
                  <a:pt x="1175041" y="1175042"/>
                </a:lnTo>
                <a:lnTo>
                  <a:pt x="0" y="117504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3650E8-0623-398C-86B8-3B5C6256C95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50B8B61-1EF0-65CE-1DBD-467B40D603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686" y="7835612"/>
            <a:ext cx="1675014" cy="167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60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340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Bold</vt:lpstr>
      <vt:lpstr>Hero Junior Super</vt:lpstr>
      <vt:lpstr>Arial</vt:lpstr>
      <vt:lpstr>Hero Junior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Templates_LEAP</dc:title>
  <cp:lastModifiedBy>Lisa Tomlinson</cp:lastModifiedBy>
  <cp:revision>4</cp:revision>
  <dcterms:created xsi:type="dcterms:W3CDTF">2006-08-16T00:00:00Z</dcterms:created>
  <dcterms:modified xsi:type="dcterms:W3CDTF">2026-08-04T21:08:44Z</dcterms:modified>
  <dc:identifier>DAHQzCUQ5mI</dc:identifier>
</cp:coreProperties>
</file>