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85AFFDA-FB3C-48DA-9BE4-1D3002838BAB}">
          <p14:sldIdLst>
            <p14:sldId id="256"/>
          </p14:sldIdLst>
        </p14:section>
        <p14:section name="Tutorial + Example Flyer" id="{AA70FD75-BAF0-4FBB-8310-9662FCF54F36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3006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33006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3300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29C97-C64D-F87F-DB4C-DC5A69831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EA407E-28EF-1C87-E6FE-344578498B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r="-884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187AC08-41D0-07EE-2027-1838DEEC2D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B405A4F-57ED-26AE-76B0-2B3109F18E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CFB956F8-1EFB-F25E-F688-22EF842FBC3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2CF9D0D-C827-BA1C-9508-1C973A319D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3FB43E0-5C7F-C8E8-2789-1A38473CBFB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FE9A6A02-F9AB-E896-475D-F986094398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172168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0066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LEAP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206CED8F-2643-56E5-65C2-ABA96C57EE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3300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7B94110E-EEA7-716A-4E95-B469DC0530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674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EAD5AEF-C233-9D31-9888-9865BBCCDC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967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C39B8B1-FB30-B798-52A6-5A55E732A2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532602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LEAP Sudbury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123 Dakin Rd, Sudbury, MA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2C724A6-5060-BA42-DBBA-DA8494A9EE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70492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2FABEC6-5EEB-5EF5-DF7F-E2FCE9EF52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28A52E6-0A09-4059-51A1-0826EDE6BF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12E068-F176-39BA-9F98-188C0E452C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D527B61-4E2C-ABFE-C4EE-89357739C7C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795" y="7745394"/>
            <a:ext cx="1603419" cy="160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524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340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3</cp:revision>
  <dcterms:created xsi:type="dcterms:W3CDTF">2006-08-16T00:00:00Z</dcterms:created>
  <dcterms:modified xsi:type="dcterms:W3CDTF">2026-08-04T21:03:00Z</dcterms:modified>
  <dc:identifier>DAHQzCUQ5mI</dc:identifier>
</cp:coreProperties>
</file>