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BB2CE17A-906E-4236-82F4-DE2D227A517F}">
          <p14:sldIdLst>
            <p14:sldId id="256"/>
          </p14:sldIdLst>
        </p14:section>
        <p14:section name="Tutorial + Example Flyer" id="{7D209B4D-1805-44E0-99C7-35D780E5C1A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3006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330066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98271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16316" y="368727"/>
            <a:ext cx="1465850" cy="1465850"/>
          </a:xfrm>
          <a:custGeom>
            <a:avLst/>
            <a:gdLst/>
            <a:ahLst/>
            <a:cxnLst/>
            <a:rect l="l" t="t" r="r" b="b"/>
            <a:pathLst>
              <a:path w="1465850" h="1465850">
                <a:moveTo>
                  <a:pt x="0" y="0"/>
                </a:moveTo>
                <a:lnTo>
                  <a:pt x="1465850" y="0"/>
                </a:lnTo>
                <a:lnTo>
                  <a:pt x="1465850" y="1465850"/>
                </a:lnTo>
                <a:lnTo>
                  <a:pt x="0" y="14658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18F9B-FB01-6016-994C-AFD8781B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E6D7BE-11E4-01A1-E40F-0E4CC6E77B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2C1034C-5F16-C92F-2293-6D32D81D2D3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3668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0066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4281764-37D6-1B3C-0DFA-1EA1D3FD26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98271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3D68996-3925-9318-99F6-7844EC3BC0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A5465C0-DCAA-D896-E923-685A4C94C5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51738" b="-517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4D01D79-F01F-4C14-4902-AB4B7EEC98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B879B50-728E-6D86-26E0-7485032E96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B012FAB-8883-BA56-F05B-E09D857D09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13091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32EAE6F-5185-2673-6225-D2987FFC73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26021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FDF52E55-B496-36CA-D467-22FDE32214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138951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AFC1943B-D660-8798-DF6F-2887C30AC1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16316" y="368727"/>
            <a:ext cx="1465850" cy="1465850"/>
          </a:xfrm>
          <a:custGeom>
            <a:avLst/>
            <a:gdLst/>
            <a:ahLst/>
            <a:cxnLst/>
            <a:rect l="l" t="t" r="r" b="b"/>
            <a:pathLst>
              <a:path w="1465850" h="1465850">
                <a:moveTo>
                  <a:pt x="0" y="0"/>
                </a:moveTo>
                <a:lnTo>
                  <a:pt x="1465850" y="0"/>
                </a:lnTo>
                <a:lnTo>
                  <a:pt x="1465850" y="1465850"/>
                </a:lnTo>
                <a:lnTo>
                  <a:pt x="0" y="14658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F91655-8499-174F-8BD7-C0EB5F02CF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B3B2A6-9C42-DE0A-C39D-2879839ABA7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85" y="8283296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54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2026-08-04T20:59:11Z</dcterms:modified>
  <dc:identifier>DAHQzCUQ5mI</dc:identifier>
</cp:coreProperties>
</file>