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Bold" panose="02000800000000000000" pitchFamily="50" charset="0"/>
      <p:bold r:id="rId7"/>
    </p:embeddedFont>
    <p:embeddedFont>
      <p:font typeface="Hero Junior Super" panose="02000A00000000000000" pitchFamily="50" charset="0"/>
      <p:bold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B8109AB2-D6BC-4CE3-87FD-E823E84BB13E}">
          <p14:sldIdLst>
            <p14:sldId id="256"/>
          </p14:sldIdLst>
        </p14:section>
        <p14:section name="Tutorial + Example Flyer" id="{9DAA1FA4-9135-4AE2-9838-D1976F1DC89E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10" Type="http://schemas.openxmlformats.org/officeDocument/2006/relationships/image" Target="../media/image13.pn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/>
            <a:stretch>
              <a:fillRect l="-16451" r="-1307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0" y="0"/>
            <a:ext cx="7772400" cy="5442560"/>
            <a:chOff x="0" y="0"/>
            <a:chExt cx="2709333" cy="1897189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897189"/>
            </a:xfrm>
            <a:custGeom>
              <a:avLst/>
              <a:gdLst/>
              <a:ahLst/>
              <a:cxnLst/>
              <a:rect l="l" t="t" r="r" b="b"/>
              <a:pathLst>
                <a:path w="2709333" h="1897189">
                  <a:moveTo>
                    <a:pt x="0" y="0"/>
                  </a:moveTo>
                  <a:lnTo>
                    <a:pt x="2709333" y="0"/>
                  </a:lnTo>
                  <a:lnTo>
                    <a:pt x="2709333" y="1897189"/>
                  </a:lnTo>
                  <a:lnTo>
                    <a:pt x="0" y="1897189"/>
                  </a:lnTo>
                  <a:close/>
                </a:path>
              </a:pathLst>
            </a:custGeom>
            <a:solidFill>
              <a:srgbClr val="330066">
                <a:alpha val="66667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925764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381444" y="1314799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Writ</a:t>
            </a:r>
            <a:r>
              <a:rPr lang="en-US" sz="4499" b="1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e your main event title here</a:t>
            </a:r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9824" y="2854659"/>
            <a:ext cx="7806174" cy="1591041"/>
          </a:xfrm>
          <a:custGeom>
            <a:avLst/>
            <a:gdLst/>
            <a:ahLst/>
            <a:cxnLst/>
            <a:rect l="l" t="t" r="r" b="b"/>
            <a:pathLst>
              <a:path w="7806174" h="1591041">
                <a:moveTo>
                  <a:pt x="0" y="0"/>
                </a:moveTo>
                <a:lnTo>
                  <a:pt x="7806174" y="0"/>
                </a:lnTo>
                <a:lnTo>
                  <a:pt x="7806174" y="1591041"/>
                </a:lnTo>
                <a:lnTo>
                  <a:pt x="0" y="15910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095" r="-18308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8445" y="4409680"/>
            <a:ext cx="7802305" cy="4321156"/>
          </a:xfrm>
          <a:custGeom>
            <a:avLst/>
            <a:gdLst/>
            <a:ahLst/>
            <a:cxnLst/>
            <a:rect l="l" t="t" r="r" b="b"/>
            <a:pathLst>
              <a:path w="7802305" h="4321156">
                <a:moveTo>
                  <a:pt x="0" y="0"/>
                </a:moveTo>
                <a:lnTo>
                  <a:pt x="7802305" y="0"/>
                </a:lnTo>
                <a:lnTo>
                  <a:pt x="7802305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3686" r="-12417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9" name="Group 9"/>
          <p:cNvGrpSpPr>
            <a:grpSpLocks noGrp="1" noUngrp="1" noRot="1" noMove="1" noResize="1"/>
          </p:cNvGrpSpPr>
          <p:nvPr/>
        </p:nvGrpSpPr>
        <p:grpSpPr>
          <a:xfrm>
            <a:off x="0" y="7240933"/>
            <a:ext cx="7772400" cy="2817467"/>
            <a:chOff x="0" y="0"/>
            <a:chExt cx="2709333" cy="982123"/>
          </a:xfrm>
        </p:grpSpPr>
        <p:sp>
          <p:nvSpPr>
            <p:cNvPr id="10" name="Freeform 1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982123"/>
            </a:xfrm>
            <a:custGeom>
              <a:avLst/>
              <a:gdLst/>
              <a:ahLst/>
              <a:cxnLst/>
              <a:rect l="l" t="t" r="r" b="b"/>
              <a:pathLst>
                <a:path w="2709333" h="982123">
                  <a:moveTo>
                    <a:pt x="0" y="0"/>
                  </a:moveTo>
                  <a:lnTo>
                    <a:pt x="2709333" y="0"/>
                  </a:lnTo>
                  <a:lnTo>
                    <a:pt x="2709333" y="982123"/>
                  </a:lnTo>
                  <a:lnTo>
                    <a:pt x="0" y="982123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010698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381444" y="5575903"/>
            <a:ext cx="2100719" cy="1270888"/>
            <a:chOff x="0" y="0"/>
            <a:chExt cx="2800959" cy="1694516"/>
          </a:xfrm>
        </p:grpSpPr>
        <p:sp>
          <p:nvSpPr>
            <p:cNvPr id="13" name="Freeform 13"/>
            <p:cNvSpPr/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1170184"/>
              <a:ext cx="2800959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CC0033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Date</a:t>
              </a:r>
            </a:p>
          </p:txBody>
        </p:sp>
      </p:grpSp>
      <p:sp>
        <p:nvSpPr>
          <p:cNvPr id="15" name="AutoShape 15"/>
          <p:cNvSpPr/>
          <p:nvPr/>
        </p:nvSpPr>
        <p:spPr>
          <a:xfrm flipV="1">
            <a:off x="2608413" y="5442560"/>
            <a:ext cx="0" cy="1522149"/>
          </a:xfrm>
          <a:prstGeom prst="line">
            <a:avLst/>
          </a:prstGeom>
          <a:ln w="57150" cap="rnd">
            <a:solidFill>
              <a:srgbClr val="CC003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6" name="Group 16"/>
          <p:cNvGrpSpPr/>
          <p:nvPr/>
        </p:nvGrpSpPr>
        <p:grpSpPr>
          <a:xfrm>
            <a:off x="2734663" y="5590445"/>
            <a:ext cx="2225453" cy="1241802"/>
            <a:chOff x="0" y="0"/>
            <a:chExt cx="2967271" cy="1655736"/>
          </a:xfrm>
        </p:grpSpPr>
        <p:sp>
          <p:nvSpPr>
            <p:cNvPr id="17" name="Freeform 17"/>
            <p:cNvSpPr/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1131404"/>
              <a:ext cx="2967271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CC0033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Time</a:t>
              </a:r>
            </a:p>
          </p:txBody>
        </p:sp>
      </p:grpSp>
      <p:sp>
        <p:nvSpPr>
          <p:cNvPr id="19" name="AutoShape 19"/>
          <p:cNvSpPr/>
          <p:nvPr/>
        </p:nvSpPr>
        <p:spPr>
          <a:xfrm flipV="1">
            <a:off x="5086366" y="5442560"/>
            <a:ext cx="0" cy="1522149"/>
          </a:xfrm>
          <a:prstGeom prst="line">
            <a:avLst/>
          </a:prstGeom>
          <a:ln w="57150" cap="rnd">
            <a:solidFill>
              <a:srgbClr val="CC003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0" name="Group 20"/>
          <p:cNvGrpSpPr/>
          <p:nvPr/>
        </p:nvGrpSpPr>
        <p:grpSpPr>
          <a:xfrm>
            <a:off x="5212616" y="5590445"/>
            <a:ext cx="2069550" cy="1241802"/>
            <a:chOff x="0" y="0"/>
            <a:chExt cx="2759400" cy="1655736"/>
          </a:xfrm>
        </p:grpSpPr>
        <p:sp>
          <p:nvSpPr>
            <p:cNvPr id="21" name="Freeform 21"/>
            <p:cNvSpPr/>
            <p:nvPr/>
          </p:nvSpPr>
          <p:spPr>
            <a:xfrm>
              <a:off x="1087032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1131404"/>
              <a:ext cx="2759400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CC0033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Location</a:t>
              </a:r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381444" y="7736486"/>
            <a:ext cx="4570907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Consectetur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adipiscing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elit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Proin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accumsan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vulputate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purus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ac dictum magna gravida in. Sed quis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Nullam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lectus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fringilla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nibh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nec,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tincidunt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Donec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iaculis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luctus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lorem. 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1"/>
              <a:cs typeface="Hero Junior 1"/>
              <a:sym typeface="Hero Junior 1"/>
            </a:endParaRPr>
          </a:p>
          <a:p>
            <a:pPr algn="l"/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 ac magna nec ligula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lacinia. Nunc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tempor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metus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a libero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condimentum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pharetra. Aenean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felis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id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hendrerit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varius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porta.</a:t>
            </a:r>
          </a:p>
        </p:txBody>
      </p:sp>
      <p:grpSp>
        <p:nvGrpSpPr>
          <p:cNvPr id="24" name="Group 24"/>
          <p:cNvGrpSpPr/>
          <p:nvPr/>
        </p:nvGrpSpPr>
        <p:grpSpPr>
          <a:xfrm>
            <a:off x="5212616" y="7736486"/>
            <a:ext cx="2069550" cy="1803654"/>
            <a:chOff x="0" y="0"/>
            <a:chExt cx="721412" cy="628725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E0E0E0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28575"/>
              <a:ext cx="721412" cy="657300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" panose="02000500000000000000" pitchFamily="50" charset="0"/>
                  <a:ea typeface="Hero Junior 1"/>
                  <a:cs typeface="Hero Junior 1"/>
                  <a:sym typeface="Hero Junior 1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Delete this text box when complete.</a:t>
              </a:r>
            </a:p>
          </p:txBody>
        </p:sp>
      </p:grpSp>
      <p:sp>
        <p:nvSpPr>
          <p:cNvPr id="27" name="Freeform 2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86366" y="-13989"/>
            <a:ext cx="2697854" cy="2163113"/>
          </a:xfrm>
          <a:custGeom>
            <a:avLst/>
            <a:gdLst/>
            <a:ahLst/>
            <a:cxnLst/>
            <a:rect l="l" t="t" r="r" b="b"/>
            <a:pathLst>
              <a:path w="2697854" h="2163113">
                <a:moveTo>
                  <a:pt x="0" y="0"/>
                </a:moveTo>
                <a:lnTo>
                  <a:pt x="2697854" y="0"/>
                </a:lnTo>
                <a:lnTo>
                  <a:pt x="2697854" y="2163113"/>
                </a:lnTo>
                <a:lnTo>
                  <a:pt x="0" y="216311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t="-100074" r="-5771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Freeform 2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936682" y="316946"/>
            <a:ext cx="1345484" cy="1345484"/>
          </a:xfrm>
          <a:custGeom>
            <a:avLst/>
            <a:gdLst/>
            <a:ahLst/>
            <a:cxnLst/>
            <a:rect l="l" t="t" r="r" b="b"/>
            <a:pathLst>
              <a:path w="1345484" h="1345484">
                <a:moveTo>
                  <a:pt x="0" y="0"/>
                </a:moveTo>
                <a:lnTo>
                  <a:pt x="1345484" y="0"/>
                </a:lnTo>
                <a:lnTo>
                  <a:pt x="1345484" y="1345484"/>
                </a:lnTo>
                <a:lnTo>
                  <a:pt x="0" y="134548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330066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330066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572B7CCE-63B2-CDFE-2159-9780F7A64B8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91FC53BA-5C94-D3C4-9DD3-2756DFE94BF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7F812D-10E4-3F4B-0430-D9CF214AB83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3F0740-439D-959A-D13B-3EF377E4F0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1C203D9C-46DB-FF57-3D09-D70F025454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627965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BB8FF9C4-F73C-9D36-8F3F-760AB98212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34216" y="45593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30570FCF-3A56-4D79-823A-76CC8D6A4B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70866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C8198E90-B60A-CBA6-51AC-3B8CD2FEB3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00892" y="4038600"/>
            <a:ext cx="3352800" cy="2605521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-Open up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Selection Pane 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(Go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Home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 tab,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‘Select’ 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dropdown,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Selection Pane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)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the very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bottom layer 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– this should be the photo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2C04E782-26D1-5CF3-9C9C-A838EC0C31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4100892" y="90678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7316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29164C-B63F-2D40-028D-66842A9533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E6ED653-4081-DE96-8954-A2FECC3EA5B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8955" r="-873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1B678CE1-18DA-A20F-1CDF-9B985D2E254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7772400" cy="5442560"/>
            <a:chOff x="0" y="0"/>
            <a:chExt cx="2709333" cy="1897189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202EC75-F0A3-F0DD-3FA0-ED7F65F3F91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897189"/>
            </a:xfrm>
            <a:custGeom>
              <a:avLst/>
              <a:gdLst/>
              <a:ahLst/>
              <a:cxnLst/>
              <a:rect l="l" t="t" r="r" b="b"/>
              <a:pathLst>
                <a:path w="2709333" h="1897189">
                  <a:moveTo>
                    <a:pt x="0" y="0"/>
                  </a:moveTo>
                  <a:lnTo>
                    <a:pt x="2709333" y="0"/>
                  </a:lnTo>
                  <a:lnTo>
                    <a:pt x="2709333" y="1897189"/>
                  </a:lnTo>
                  <a:lnTo>
                    <a:pt x="0" y="1897189"/>
                  </a:lnTo>
                  <a:close/>
                </a:path>
              </a:pathLst>
            </a:custGeom>
            <a:solidFill>
              <a:srgbClr val="330066">
                <a:alpha val="66667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A905490-D41A-12DA-5EA4-B1BFA8B690F3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925764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6" name="TextBox 6">
            <a:extLst>
              <a:ext uri="{FF2B5EF4-FFF2-40B4-BE49-F238E27FC236}">
                <a16:creationId xmlns:a16="http://schemas.microsoft.com/office/drawing/2014/main" id="{AF721616-1C7F-A93C-DD35-A9AC6553764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1314799"/>
            <a:ext cx="3762605" cy="20771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Family Fun Open House at LEAP</a:t>
            </a: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3132963F-1C10-E70F-6DDE-91B0BA38FA0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9824" y="2854659"/>
            <a:ext cx="7806174" cy="1591041"/>
          </a:xfrm>
          <a:custGeom>
            <a:avLst/>
            <a:gdLst/>
            <a:ahLst/>
            <a:cxnLst/>
            <a:rect l="l" t="t" r="r" b="b"/>
            <a:pathLst>
              <a:path w="7806174" h="1591041">
                <a:moveTo>
                  <a:pt x="0" y="0"/>
                </a:moveTo>
                <a:lnTo>
                  <a:pt x="7806174" y="0"/>
                </a:lnTo>
                <a:lnTo>
                  <a:pt x="7806174" y="1591041"/>
                </a:lnTo>
                <a:lnTo>
                  <a:pt x="0" y="15910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095" r="-18308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D8445216-DC48-B731-D801-48DE41A6A9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8445" y="4409680"/>
            <a:ext cx="7802305" cy="4321156"/>
          </a:xfrm>
          <a:custGeom>
            <a:avLst/>
            <a:gdLst/>
            <a:ahLst/>
            <a:cxnLst/>
            <a:rect l="l" t="t" r="r" b="b"/>
            <a:pathLst>
              <a:path w="7802305" h="4321156">
                <a:moveTo>
                  <a:pt x="0" y="0"/>
                </a:moveTo>
                <a:lnTo>
                  <a:pt x="7802305" y="0"/>
                </a:lnTo>
                <a:lnTo>
                  <a:pt x="7802305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3686" r="-12417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86123E8C-D807-24CB-ED1B-7DDC6FCB767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7240933"/>
            <a:ext cx="7772400" cy="2817467"/>
            <a:chOff x="0" y="0"/>
            <a:chExt cx="2709333" cy="982123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C13C8417-6830-C9B8-D097-0185342A8DB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982123"/>
            </a:xfrm>
            <a:custGeom>
              <a:avLst/>
              <a:gdLst/>
              <a:ahLst/>
              <a:cxnLst/>
              <a:rect l="l" t="t" r="r" b="b"/>
              <a:pathLst>
                <a:path w="2709333" h="982123">
                  <a:moveTo>
                    <a:pt x="0" y="0"/>
                  </a:moveTo>
                  <a:lnTo>
                    <a:pt x="2709333" y="0"/>
                  </a:lnTo>
                  <a:lnTo>
                    <a:pt x="2709333" y="982123"/>
                  </a:lnTo>
                  <a:lnTo>
                    <a:pt x="0" y="982123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018A3787-98BA-0773-D246-CFECE5439399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010698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55798388-F64E-BF65-972E-AA00E30D746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1444" y="5575903"/>
            <a:ext cx="2100719" cy="1431637"/>
            <a:chOff x="0" y="0"/>
            <a:chExt cx="2800959" cy="1908849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EFEF54BE-1003-9EE0-85C8-343A2B88422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69ABD8B3-56AC-9D42-0144-D5E7988273A1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170185"/>
              <a:ext cx="2800959" cy="7386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dirty="0">
                  <a:solidFill>
                    <a:srgbClr val="CC0033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Saturday, September 19</a:t>
              </a:r>
            </a:p>
          </p:txBody>
        </p:sp>
      </p:grpSp>
      <p:sp>
        <p:nvSpPr>
          <p:cNvPr id="15" name="AutoShape 15">
            <a:extLst>
              <a:ext uri="{FF2B5EF4-FFF2-40B4-BE49-F238E27FC236}">
                <a16:creationId xmlns:a16="http://schemas.microsoft.com/office/drawing/2014/main" id="{D216BC9D-588F-B723-E4FC-0857E609941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2608413" y="5442560"/>
            <a:ext cx="0" cy="1522149"/>
          </a:xfrm>
          <a:prstGeom prst="line">
            <a:avLst/>
          </a:prstGeom>
          <a:ln w="57150" cap="rnd">
            <a:solidFill>
              <a:srgbClr val="CC003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6" name="Group 16">
            <a:extLst>
              <a:ext uri="{FF2B5EF4-FFF2-40B4-BE49-F238E27FC236}">
                <a16:creationId xmlns:a16="http://schemas.microsoft.com/office/drawing/2014/main" id="{32B677FD-7C7C-5D1C-6DEA-48CA73A8C11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922386" y="5590445"/>
            <a:ext cx="1850008" cy="1402551"/>
            <a:chOff x="250297" y="0"/>
            <a:chExt cx="2466678" cy="1870068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1426E129-F14D-FBFD-027C-4C2CEC32AFA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BC86E6C5-36E0-5EEE-37BB-B35DAEA120DA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50297" y="1131404"/>
              <a:ext cx="2466678" cy="73866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dirty="0">
                  <a:solidFill>
                    <a:srgbClr val="CC0033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10:00 AM – 1:00 PM</a:t>
              </a:r>
            </a:p>
          </p:txBody>
        </p:sp>
      </p:grpSp>
      <p:sp>
        <p:nvSpPr>
          <p:cNvPr id="19" name="AutoShape 19">
            <a:extLst>
              <a:ext uri="{FF2B5EF4-FFF2-40B4-BE49-F238E27FC236}">
                <a16:creationId xmlns:a16="http://schemas.microsoft.com/office/drawing/2014/main" id="{A4EDBB8D-7C7D-8AFF-6952-7B7BF7DDD0A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5086366" y="5442560"/>
            <a:ext cx="0" cy="1522149"/>
          </a:xfrm>
          <a:prstGeom prst="line">
            <a:avLst/>
          </a:prstGeom>
          <a:ln w="57150" cap="rnd">
            <a:solidFill>
              <a:srgbClr val="CC003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0" name="Group 20">
            <a:extLst>
              <a:ext uri="{FF2B5EF4-FFF2-40B4-BE49-F238E27FC236}">
                <a16:creationId xmlns:a16="http://schemas.microsoft.com/office/drawing/2014/main" id="{89B5EC19-8CEC-22EB-5BF1-0C16D447E7D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5212616" y="5590445"/>
            <a:ext cx="2069550" cy="1679550"/>
            <a:chOff x="0" y="0"/>
            <a:chExt cx="2759400" cy="2239400"/>
          </a:xfrm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1726610A-2FBF-AEEF-AE6B-A0F58E7B1BE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7032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716196BA-3165-1D17-6815-8FF51D3CC31C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131404"/>
              <a:ext cx="2759400" cy="11079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dirty="0">
                  <a:solidFill>
                    <a:srgbClr val="CC0033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LEAP Sudbury</a:t>
              </a:r>
            </a:p>
            <a:p>
              <a:pPr algn="ctr"/>
              <a:r>
                <a:rPr lang="en-US" dirty="0">
                  <a:solidFill>
                    <a:srgbClr val="CC0033"/>
                  </a:solidFill>
                  <a:latin typeface="Hero Junior" panose="02000500000000000000" pitchFamily="50" charset="0"/>
                  <a:ea typeface="Hero Junior 3"/>
                  <a:cs typeface="Hero Junior 3"/>
                  <a:sym typeface="Hero Junior 3"/>
                </a:rPr>
                <a:t>123 Dakin Rd, Sudbury, MA</a:t>
              </a:r>
            </a:p>
          </p:txBody>
        </p:sp>
      </p:grpSp>
      <p:sp>
        <p:nvSpPr>
          <p:cNvPr id="23" name="TextBox 23">
            <a:extLst>
              <a:ext uri="{FF2B5EF4-FFF2-40B4-BE49-F238E27FC236}">
                <a16:creationId xmlns:a16="http://schemas.microsoft.com/office/drawing/2014/main" id="{B1BFDC72-257F-71BA-D629-2A0D3CDD696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7736486"/>
            <a:ext cx="4570907" cy="2031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LEAP a place where children thrive.</a:t>
            </a:r>
          </a:p>
          <a:p>
            <a:endParaRPr lang="en-US" sz="1200" dirty="0">
              <a:solidFill>
                <a:srgbClr val="242F3A"/>
              </a:solidFill>
              <a:latin typeface="Hero Junior Bold" panose="020008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27" name="Freeform 27">
            <a:extLst>
              <a:ext uri="{FF2B5EF4-FFF2-40B4-BE49-F238E27FC236}">
                <a16:creationId xmlns:a16="http://schemas.microsoft.com/office/drawing/2014/main" id="{0EA5A6A6-E8C9-D5D2-3286-8C0A297A7E4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86366" y="-13989"/>
            <a:ext cx="2697854" cy="2163113"/>
          </a:xfrm>
          <a:custGeom>
            <a:avLst/>
            <a:gdLst/>
            <a:ahLst/>
            <a:cxnLst/>
            <a:rect l="l" t="t" r="r" b="b"/>
            <a:pathLst>
              <a:path w="2697854" h="2163113">
                <a:moveTo>
                  <a:pt x="0" y="0"/>
                </a:moveTo>
                <a:lnTo>
                  <a:pt x="2697854" y="0"/>
                </a:lnTo>
                <a:lnTo>
                  <a:pt x="2697854" y="2163113"/>
                </a:lnTo>
                <a:lnTo>
                  <a:pt x="0" y="216311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t="-100074" r="-5771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Freeform 28">
            <a:extLst>
              <a:ext uri="{FF2B5EF4-FFF2-40B4-BE49-F238E27FC236}">
                <a16:creationId xmlns:a16="http://schemas.microsoft.com/office/drawing/2014/main" id="{905F3BE1-197C-DE55-7853-F1D790CD1B3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936682" y="316946"/>
            <a:ext cx="1345484" cy="1345484"/>
          </a:xfrm>
          <a:custGeom>
            <a:avLst/>
            <a:gdLst/>
            <a:ahLst/>
            <a:cxnLst/>
            <a:rect l="l" t="t" r="r" b="b"/>
            <a:pathLst>
              <a:path w="1345484" h="1345484">
                <a:moveTo>
                  <a:pt x="0" y="0"/>
                </a:moveTo>
                <a:lnTo>
                  <a:pt x="1345484" y="0"/>
                </a:lnTo>
                <a:lnTo>
                  <a:pt x="1345484" y="1345484"/>
                </a:lnTo>
                <a:lnTo>
                  <a:pt x="0" y="134548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4FFEF93-0079-E6B7-7821-4ED86361270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A6A53BB3-8056-AADA-2FB6-852FF18603BA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8073175"/>
            <a:ext cx="1479271" cy="1479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3808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361</Words>
  <Application>Microsoft Office PowerPoint</Application>
  <PresentationFormat>Custom</PresentationFormat>
  <Paragraphs>37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Hero Junior Bold</vt:lpstr>
      <vt:lpstr>Hero Junior Super</vt:lpstr>
      <vt:lpstr>Arial</vt:lpstr>
      <vt:lpstr>Hero Junior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Templates_LEAP</dc:title>
  <cp:lastModifiedBy>Lisa Tomlinson</cp:lastModifiedBy>
  <cp:revision>3</cp:revision>
  <dcterms:created xsi:type="dcterms:W3CDTF">2006-08-16T00:00:00Z</dcterms:created>
  <dcterms:modified xsi:type="dcterms:W3CDTF">2026-08-04T20:55:40Z</dcterms:modified>
  <dc:identifier>DAHQzCUQ5mI</dc:identifier>
</cp:coreProperties>
</file>