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6EECA759-7520-4131-8CEA-93315A76A03D}">
          <p14:sldIdLst>
            <p14:sldId id="256"/>
          </p14:sldIdLst>
        </p14:section>
        <p14:section name="Tutorial + Example Flyer" id="{5620DEAD-FA44-43FC-B7D5-1B5CEF29D5F0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066"/>
    <a:srgbClr val="EF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58F5F17-C4C5-C517-1493-13EE4F27E1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330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D2E5C-E01B-2080-A254-40C0B3262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A9D885D-11D0-42D1-7886-4070AEC2A8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725" r="-99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9DB0790-19F2-1A3E-2B5D-A38BD8A7E9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A23BEF3-2EE2-913F-31A8-11505CD82B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8D33D084-BCDC-0985-DDD5-1AE04695E07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715000"/>
            <a:ext cx="2100719" cy="1431637"/>
            <a:chOff x="0" y="0"/>
            <a:chExt cx="2800959" cy="19088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F399CDD-975B-6417-BFFD-133A9FB39C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3A3DEE4-12E9-2D9B-FE68-C5D230F3286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3B03D92F-2B84-5B0E-DCA4-0DA51A3F3F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4A8A72D-FA15-3FC1-C8F6-9F48F2E2E74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05631" y="5729542"/>
            <a:ext cx="1761137" cy="1402551"/>
            <a:chOff x="361291" y="0"/>
            <a:chExt cx="2348183" cy="18700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223B08D-4CC2-50CE-C6C9-C98DC2438A0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35E1464-1245-F08B-C204-4A57378780A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1291" y="1131404"/>
              <a:ext cx="2348183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72AC3C9E-F107-828C-C02D-FA9CC23E53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02778B70-062C-BE3C-B66A-DDA1E4CA8F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12616" y="5729542"/>
            <a:ext cx="2069550" cy="1679550"/>
            <a:chOff x="0" y="0"/>
            <a:chExt cx="2759400" cy="2239400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462E6F5C-813E-7BCD-92BC-CF10E85C13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70B96FAA-03D2-EDDB-6B39-405BBB23820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107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LEAP Sudbury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123 Dakin Rd, Sudbury, MA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EAA6647-8EC7-847D-5FC4-9C6B6DAFEB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330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0B115E07-2129-889B-A87B-5C6B6B7674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446840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LEAP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C24195D5-7D5B-5634-5B05-ACB727F57A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6486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LEAP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682A5EBB-4A66-3A33-CF31-2843AF19A1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6D6B1A-1217-9886-6E5B-2DBD304452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F31351C-C6B4-F7C2-B335-97F4D8AC6D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8001000"/>
            <a:ext cx="1515158" cy="151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0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340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Bold</vt:lpstr>
      <vt:lpstr>Hero Junior Super</vt:lpstr>
      <vt:lpstr>Arial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3</cp:revision>
  <dcterms:created xsi:type="dcterms:W3CDTF">2006-08-16T00:00:00Z</dcterms:created>
  <dcterms:modified xsi:type="dcterms:W3CDTF">2026-08-04T20:51:05Z</dcterms:modified>
  <dc:identifier>DAHQzCUQ5mI</dc:identifier>
</cp:coreProperties>
</file>