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7680AED6-DC99-4510-BB31-61E0445F6BE9}">
          <p14:sldIdLst>
            <p14:sldId id="256"/>
          </p14:sldIdLst>
        </p14:section>
        <p14:section name="Tutorial + Example Flyer" id="{77F0E856-C1C1-4B84-82C0-4DF99E3B9E54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444" y="2032240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330066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330066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3278" r="-3681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381444" y="5299678"/>
            <a:ext cx="2100719" cy="1270888"/>
            <a:chOff x="0" y="0"/>
            <a:chExt cx="2800959" cy="1694516"/>
          </a:xfrm>
        </p:grpSpPr>
        <p:sp>
          <p:nvSpPr>
            <p:cNvPr id="7" name="Freeform 7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2608413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2734663" y="5314220"/>
            <a:ext cx="2225453" cy="1241802"/>
            <a:chOff x="0" y="0"/>
            <a:chExt cx="2967271" cy="1655736"/>
          </a:xfrm>
        </p:grpSpPr>
        <p:sp>
          <p:nvSpPr>
            <p:cNvPr id="11" name="Freeform 11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5086366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5212616" y="5314220"/>
            <a:ext cx="2069550" cy="1241802"/>
            <a:chOff x="0" y="0"/>
            <a:chExt cx="2759400" cy="1655736"/>
          </a:xfrm>
        </p:grpSpPr>
        <p:sp>
          <p:nvSpPr>
            <p:cNvPr id="15" name="Freeform 15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2" name="Freeform 22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310597">
            <a:off x="-25698" y="3980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16946"/>
            <a:ext cx="1345484" cy="1345484"/>
          </a:xfrm>
          <a:custGeom>
            <a:avLst/>
            <a:gdLst/>
            <a:ahLst/>
            <a:cxnLst/>
            <a:rect l="l" t="t" r="r" b="b"/>
            <a:pathLst>
              <a:path w="1345484" h="1345484">
                <a:moveTo>
                  <a:pt x="0" y="0"/>
                </a:moveTo>
                <a:lnTo>
                  <a:pt x="1345484" y="0"/>
                </a:lnTo>
                <a:lnTo>
                  <a:pt x="1345484" y="1345484"/>
                </a:lnTo>
                <a:lnTo>
                  <a:pt x="0" y="1345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3006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3006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72B7CCE-63B2-CDFE-2159-9780F7A64B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1FC53BA-5C94-D3C4-9DD3-2756DFE94B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36889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4F788-51A4-F786-242C-A37BD04CC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AF9B9F81-01CE-A41C-840E-E0F86713D23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212281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0066"/>
                </a:solidFill>
                <a:effectLst/>
                <a:uLnTx/>
                <a:uFillTx/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LEAP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05DB36D-4607-08CC-82F3-47106B03698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7F4163D-43FC-C7F9-87AC-AB4778477C5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5000" r="-25000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F4628F42-4607-EAD2-CFBA-C48DBFF4AF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500D848B-258B-1F2E-480C-85EDBBD8C95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5181600"/>
            <a:ext cx="2100719" cy="1431637"/>
            <a:chOff x="0" y="0"/>
            <a:chExt cx="2800959" cy="1908849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279A0E5-F0BE-D935-CFEE-AFB58DC096E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602FEBC9-69E8-8E04-0BF0-DC7B5C2069A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E5E31723-F2D9-E270-9E74-843BCD2EEE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608413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25FC19B0-B474-280C-46A2-23740138CBA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23630" y="5196142"/>
            <a:ext cx="1847518" cy="1402551"/>
            <a:chOff x="251956" y="0"/>
            <a:chExt cx="2463358" cy="187006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C6CDAC7-92E3-0B7F-2088-4165E97A55B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9714CC4C-39AB-13F8-9DE0-68ACB1C1DF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1956" y="1131404"/>
              <a:ext cx="2463358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3" name="AutoShape 13">
            <a:extLst>
              <a:ext uri="{FF2B5EF4-FFF2-40B4-BE49-F238E27FC236}">
                <a16:creationId xmlns:a16="http://schemas.microsoft.com/office/drawing/2014/main" id="{547A3423-5F39-9358-8B2A-B1D876A1A0E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5086366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F2FCDEAF-56AC-7E18-BA42-01EC7DC981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212616" y="5196142"/>
            <a:ext cx="2069550" cy="1679550"/>
            <a:chOff x="0" y="0"/>
            <a:chExt cx="2759400" cy="223940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0B68B56-0F2B-0F4D-A2D9-E4E3ADA0863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E0414548-9D1A-9D82-B865-98F0893357C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4"/>
              <a:ext cx="2759400" cy="1107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LEAP Sudbury</a:t>
              </a:r>
            </a:p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123 Dakin Rd, Sudbury, MA</a:t>
              </a:r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1ED03C4C-BCE9-4942-3E71-0FCE031CB9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E60568C1-D6AA-681B-AD75-9EB3CDC9D3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2000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LEAP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1F84F957-CE45-9579-7468-EDACE9DE3D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310597">
            <a:off x="-25698" y="3980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6AFF2927-A8BF-A5E1-521D-3B80EE64F1E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16946"/>
            <a:ext cx="1345484" cy="1345484"/>
          </a:xfrm>
          <a:custGeom>
            <a:avLst/>
            <a:gdLst/>
            <a:ahLst/>
            <a:cxnLst/>
            <a:rect l="l" t="t" r="r" b="b"/>
            <a:pathLst>
              <a:path w="1345484" h="1345484">
                <a:moveTo>
                  <a:pt x="0" y="0"/>
                </a:moveTo>
                <a:lnTo>
                  <a:pt x="1345484" y="0"/>
                </a:lnTo>
                <a:lnTo>
                  <a:pt x="1345484" y="1345484"/>
                </a:lnTo>
                <a:lnTo>
                  <a:pt x="0" y="1345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1F0692-8A93-8F0F-FF28-A880188CB8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036CD7E-EC33-D520-78C2-6FFEA48627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7954570"/>
            <a:ext cx="1463236" cy="146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26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341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Bold</vt:lpstr>
      <vt:lpstr>Hero Junior Super</vt:lpstr>
      <vt:lpstr>Arial</vt:lpstr>
      <vt:lpstr>Hero Junior 2</vt:lpstr>
      <vt:lpstr>Hero Junior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Templates_LEAP</dc:title>
  <cp:lastModifiedBy>Lisa Tomlinson</cp:lastModifiedBy>
  <cp:revision>3</cp:revision>
  <dcterms:created xsi:type="dcterms:W3CDTF">2006-08-16T00:00:00Z</dcterms:created>
  <dcterms:modified xsi:type="dcterms:W3CDTF">2026-08-04T20:45:34Z</dcterms:modified>
  <dc:identifier>DAHQzCUQ5mI</dc:identifier>
</cp:coreProperties>
</file>