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65A0AA1-A99D-464A-9D13-3BBA60D22C72}">
          <p14:sldIdLst>
            <p14:sldId id="256"/>
          </p14:sldIdLst>
        </p14:section>
        <p14:section name="Tutorial + Example Flyer" id="{5C4C218C-5660-4D75-A455-53B5240E4C8B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04FA43C7-C4FA-D9B9-2F00-07107FAFC7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F9933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74BA3693-DE75-10DB-D704-3651A87E7830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816849" y="3124200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83FBF9D-F3ED-D8B1-B4FD-2A4072CCDF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533400" y="7010400"/>
            <a:ext cx="3257717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00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DD0332-D667-E398-13E2-F33049B1A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0BDC7B1-C1B4-4FB5-8824-C55D58749A4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81599"/>
            <a:ext cx="3733356" cy="2077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LEAP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ED58F79-C358-27B4-6A44-99CA9A66CCE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3" y="2939607"/>
            <a:ext cx="396195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4C3513D-6A15-B44D-8578-1D88EAA2A1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413761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E02CCC3-D1E6-4A41-CF8E-104A749D6B0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887916"/>
            <a:ext cx="335235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LEAP Sudbury</a:t>
            </a:r>
          </a:p>
          <a:p>
            <a:pPr algn="l"/>
            <a:r>
              <a:rPr lang="en-US" sz="20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123 Dakin Rd, Sudbury, MA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4A69EE28-88EA-9405-EC33-5A0A8531EE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F9933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9742405A-AF07-DC0C-03C3-3DFD9B9448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825" r="-30825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1D041D2-006C-107D-CCA5-953A84BF06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E87F556-0924-3207-6C37-DFE18635BCB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96838" y="3283049"/>
            <a:ext cx="162517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105DA89-F4C0-4953-DD68-4FBDE7958E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EDAEB2AC-18D8-4FC0-E510-48A939E8988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257717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LEAP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CFD476CA-5D1E-E64B-2713-29DBAE425D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1904C9CE-0EF0-40D1-011A-6C8FF2A69C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A61307-AF7A-0AC4-6C69-191B8DBF3C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3645034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308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Bold</vt:lpstr>
      <vt:lpstr>Hero Junior Super</vt:lpstr>
      <vt:lpstr>Arial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3</cp:revision>
  <dcterms:created xsi:type="dcterms:W3CDTF">2006-08-16T00:00:00Z</dcterms:created>
  <dcterms:modified xsi:type="dcterms:W3CDTF">2026-08-04T21:23:24Z</dcterms:modified>
  <dc:identifier>DAHQzCUQ5mI</dc:identifier>
</cp:coreProperties>
</file>