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F94D6C85-4742-4785-8ED3-996DDC2A25BB}">
          <p14:sldIdLst>
            <p14:sldId id="256"/>
          </p14:sldIdLst>
        </p14:section>
        <p14:section name="Tutorial + Example Flyer" id="{9933040E-77F8-40C2-AA7B-7C0C68E1B246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-310597"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6"/>
          <p:cNvSpPr/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3300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6"/>
              <a:stretch>
                <a:fillRect l="-24327" r="-67017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81444" y="7357831"/>
            <a:ext cx="3471349" cy="1560363"/>
            <a:chOff x="0" y="0"/>
            <a:chExt cx="1210056" cy="543917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10056" cy="543917"/>
            </a:xfrm>
            <a:custGeom>
              <a:avLst/>
              <a:gdLst/>
              <a:ahLst/>
              <a:cxnLst/>
              <a:rect l="l" t="t" r="r" b="b"/>
              <a:pathLst>
                <a:path w="1210056" h="543917">
                  <a:moveTo>
                    <a:pt x="46835" y="0"/>
                  </a:moveTo>
                  <a:lnTo>
                    <a:pt x="1163221" y="0"/>
                  </a:lnTo>
                  <a:cubicBezTo>
                    <a:pt x="1175643" y="0"/>
                    <a:pt x="1187555" y="4934"/>
                    <a:pt x="1196339" y="13718"/>
                  </a:cubicBezTo>
                  <a:cubicBezTo>
                    <a:pt x="1205122" y="22501"/>
                    <a:pt x="1210056" y="34414"/>
                    <a:pt x="1210056" y="46835"/>
                  </a:cubicBezTo>
                  <a:lnTo>
                    <a:pt x="1210056" y="497082"/>
                  </a:lnTo>
                  <a:cubicBezTo>
                    <a:pt x="1210056" y="522949"/>
                    <a:pt x="1189088" y="543917"/>
                    <a:pt x="1163221" y="543917"/>
                  </a:cubicBezTo>
                  <a:lnTo>
                    <a:pt x="46835" y="543917"/>
                  </a:lnTo>
                  <a:cubicBezTo>
                    <a:pt x="20969" y="543917"/>
                    <a:pt x="0" y="522949"/>
                    <a:pt x="0" y="497082"/>
                  </a:cubicBezTo>
                  <a:lnTo>
                    <a:pt x="0" y="46835"/>
                  </a:lnTo>
                  <a:cubicBezTo>
                    <a:pt x="0" y="34414"/>
                    <a:pt x="4934" y="22501"/>
                    <a:pt x="13718" y="13718"/>
                  </a:cubicBezTo>
                  <a:cubicBezTo>
                    <a:pt x="22501" y="4934"/>
                    <a:pt x="34414" y="0"/>
                    <a:pt x="46835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210056" cy="572492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/>
          <p:cNvSpPr txBox="1"/>
          <p:nvPr/>
        </p:nvSpPr>
        <p:spPr>
          <a:xfrm>
            <a:off x="381444" y="2252980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330066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Writ</a:t>
            </a:r>
            <a:r>
              <a:rPr lang="en-US" sz="4499" b="1" dirty="0">
                <a:solidFill>
                  <a:srgbClr val="330066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e your main event title here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4296563" y="245089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Date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4296563" y="316382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Time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4296563" y="3876752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Location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81444" y="4954270"/>
            <a:ext cx="3471349" cy="22159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330066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330066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572B7CCE-63B2-CDFE-2159-9780F7A64B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91FC53BA-5C94-D3C4-9DD3-2756DFE94BF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1524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43434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91000" y="7467600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1516" y="88392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330C36-CDD2-DBA6-58EA-2D59D2703E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695A950-2B2F-3739-2E56-B4E74B0419B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5321" y="0"/>
            <a:ext cx="7817545" cy="8001154"/>
          </a:xfrm>
          <a:custGeom>
            <a:avLst/>
            <a:gdLst/>
            <a:ahLst/>
            <a:cxnLst/>
            <a:rect l="l" t="t" r="r" b="b"/>
            <a:pathLst>
              <a:path w="7817545" h="8001154">
                <a:moveTo>
                  <a:pt x="0" y="0"/>
                </a:moveTo>
                <a:lnTo>
                  <a:pt x="7817545" y="0"/>
                </a:lnTo>
                <a:lnTo>
                  <a:pt x="7817545" y="8001154"/>
                </a:lnTo>
                <a:lnTo>
                  <a:pt x="0" y="800115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alphaModFix amt="28000"/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44072" r="-44569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BA865BE-018C-5F4E-5DEE-D49DBED435B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-310597">
            <a:off x="-25698" y="398052"/>
            <a:ext cx="7823795" cy="1464403"/>
          </a:xfrm>
          <a:custGeom>
            <a:avLst/>
            <a:gdLst/>
            <a:ahLst/>
            <a:cxnLst/>
            <a:rect l="l" t="t" r="r" b="b"/>
            <a:pathLst>
              <a:path w="7823795" h="1464403">
                <a:moveTo>
                  <a:pt x="0" y="0"/>
                </a:moveTo>
                <a:lnTo>
                  <a:pt x="7823796" y="0"/>
                </a:lnTo>
                <a:lnTo>
                  <a:pt x="7823796" y="1464403"/>
                </a:lnTo>
                <a:lnTo>
                  <a:pt x="0" y="146440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576" r="-13633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7C31962-6B6F-30E0-F658-815AF14F178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0C4C86E-CD84-E2DD-F4AD-983A89E6D8D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AutoShape 6">
            <a:extLst>
              <a:ext uri="{FF2B5EF4-FFF2-40B4-BE49-F238E27FC236}">
                <a16:creationId xmlns:a16="http://schemas.microsoft.com/office/drawing/2014/main" id="{1D473B98-E2FB-8ED8-B382-FBBCA86E00B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2262505"/>
            <a:ext cx="0" cy="2091690"/>
          </a:xfrm>
          <a:prstGeom prst="line">
            <a:avLst/>
          </a:prstGeom>
          <a:ln w="38100" cap="rnd">
            <a:solidFill>
              <a:srgbClr val="330066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B210C564-4F8A-B7DD-A134-1D5D9D4315F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4296563" y="4954270"/>
            <a:ext cx="3109372" cy="3963924"/>
            <a:chOff x="0" y="0"/>
            <a:chExt cx="637575" cy="812800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155523F-3E04-6587-465B-739D93A4586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637575" cy="812800"/>
            </a:xfrm>
            <a:custGeom>
              <a:avLst/>
              <a:gdLst/>
              <a:ahLst/>
              <a:cxnLst/>
              <a:rect l="l" t="t" r="r" b="b"/>
              <a:pathLst>
                <a:path w="637575" h="812800">
                  <a:moveTo>
                    <a:pt x="42328" y="0"/>
                  </a:moveTo>
                  <a:lnTo>
                    <a:pt x="595247" y="0"/>
                  </a:lnTo>
                  <a:cubicBezTo>
                    <a:pt x="618624" y="0"/>
                    <a:pt x="637575" y="18951"/>
                    <a:pt x="637575" y="42328"/>
                  </a:cubicBezTo>
                  <a:lnTo>
                    <a:pt x="637575" y="770472"/>
                  </a:lnTo>
                  <a:cubicBezTo>
                    <a:pt x="637575" y="793849"/>
                    <a:pt x="618624" y="812800"/>
                    <a:pt x="595247" y="812800"/>
                  </a:cubicBezTo>
                  <a:lnTo>
                    <a:pt x="42328" y="812800"/>
                  </a:lnTo>
                  <a:cubicBezTo>
                    <a:pt x="18951" y="812800"/>
                    <a:pt x="0" y="793849"/>
                    <a:pt x="0" y="770472"/>
                  </a:cubicBezTo>
                  <a:lnTo>
                    <a:pt x="0" y="42328"/>
                  </a:lnTo>
                  <a:cubicBezTo>
                    <a:pt x="0" y="18951"/>
                    <a:pt x="18951" y="0"/>
                    <a:pt x="42328" y="0"/>
                  </a:cubicBezTo>
                  <a:close/>
                </a:path>
              </a:pathLst>
            </a:custGeom>
            <a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70093" r="-21133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2" name="Freeform 12">
            <a:extLst>
              <a:ext uri="{FF2B5EF4-FFF2-40B4-BE49-F238E27FC236}">
                <a16:creationId xmlns:a16="http://schemas.microsoft.com/office/drawing/2014/main" id="{DF6679C4-F6D8-C0ED-5247-DEA6880AD70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316946"/>
            <a:ext cx="1345484" cy="1345484"/>
          </a:xfrm>
          <a:custGeom>
            <a:avLst/>
            <a:gdLst/>
            <a:ahLst/>
            <a:cxnLst/>
            <a:rect l="l" t="t" r="r" b="b"/>
            <a:pathLst>
              <a:path w="1345484" h="1345484">
                <a:moveTo>
                  <a:pt x="0" y="0"/>
                </a:moveTo>
                <a:lnTo>
                  <a:pt x="1345484" y="0"/>
                </a:lnTo>
                <a:lnTo>
                  <a:pt x="1345484" y="1345484"/>
                </a:lnTo>
                <a:lnTo>
                  <a:pt x="0" y="1345484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CFC005C8-291D-BE2C-A61F-8E5890A8C8D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2399191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330066"/>
                </a:solidFill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LEAP</a:t>
            </a: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EE2FE4BE-DB80-3862-545F-EC9E77E582C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23622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5DAEC4FB-019D-E852-3AA6-8B7737D92E5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30751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6" name="TextBox 16">
            <a:extLst>
              <a:ext uri="{FF2B5EF4-FFF2-40B4-BE49-F238E27FC236}">
                <a16:creationId xmlns:a16="http://schemas.microsoft.com/office/drawing/2014/main" id="{A5CD95BA-CD2C-728A-1C2E-F60DDEB9E05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3788060"/>
            <a:ext cx="3109372" cy="5539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LEAP Sudbury</a:t>
            </a:r>
          </a:p>
          <a:p>
            <a:pPr algn="l"/>
            <a:r>
              <a:rPr lang="en-US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123 Dakin Rd, Sudbury, MA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7F125A66-0E5F-9B72-4EA7-5B2C57EA742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4954270"/>
            <a:ext cx="3471349" cy="24006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LEAP a place where children thrive.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005337-103F-ACB7-C6E5-89EBE46DA28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8D4656F-47A6-4940-3DA9-295AED0361C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075" y="7466643"/>
            <a:ext cx="1270289" cy="1270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63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341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 Bold</vt:lpstr>
      <vt:lpstr>Hero Junior Super</vt:lpstr>
      <vt:lpstr>Arial</vt:lpstr>
      <vt:lpstr>Hero Junior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Templates_LEAP</dc:title>
  <cp:lastModifiedBy>Lisa Tomlinson</cp:lastModifiedBy>
  <cp:revision>3</cp:revision>
  <dcterms:created xsi:type="dcterms:W3CDTF">2006-08-16T00:00:00Z</dcterms:created>
  <dcterms:modified xsi:type="dcterms:W3CDTF">2026-08-04T20:40:58Z</dcterms:modified>
  <dc:identifier>DAHQzCUQ5mI</dc:identifier>
</cp:coreProperties>
</file>