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Hero Junio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30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BC0554F-0144-F841-F8BC-F3A210495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7770114" cy="10058400"/>
          </a:xfrm>
          <a:prstGeom prst="rect">
            <a:avLst/>
          </a:prstGeom>
        </p:spPr>
      </p:pic>
      <p:sp>
        <p:nvSpPr>
          <p:cNvPr id="6" name="Freeform 6"/>
          <p:cNvSpPr/>
          <p:nvPr/>
        </p:nvSpPr>
        <p:spPr>
          <a:xfrm>
            <a:off x="474986" y="2138081"/>
            <a:ext cx="302254" cy="302254"/>
          </a:xfrm>
          <a:custGeom>
            <a:avLst/>
            <a:gdLst/>
            <a:ahLst/>
            <a:cxnLst/>
            <a:rect l="l" t="t" r="r" b="b"/>
            <a:pathLst>
              <a:path w="302254" h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74986" y="1564410"/>
            <a:ext cx="302254" cy="316496"/>
          </a:xfrm>
          <a:custGeom>
            <a:avLst/>
            <a:gdLst/>
            <a:ahLst/>
            <a:cxnLst/>
            <a:rect l="l" t="t" r="r" b="b"/>
            <a:pathLst>
              <a:path w="302254" h="316496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97601" y="2697510"/>
            <a:ext cx="257025" cy="374536"/>
          </a:xfrm>
          <a:custGeom>
            <a:avLst/>
            <a:gdLst/>
            <a:ahLst/>
            <a:cxnLst/>
            <a:rect l="l" t="t" r="r" b="b"/>
            <a:pathLst>
              <a:path w="257025" h="374536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1066800" y="1592986"/>
            <a:ext cx="250404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Date of event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6800" y="2149181"/>
            <a:ext cx="3969651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0:00 AM/PM - 0:00 AM/PM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800" y="2697510"/>
            <a:ext cx="495920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Center Name &amp; Center Address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986" y="585114"/>
            <a:ext cx="3969651" cy="431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99"/>
              </a:lnSpc>
            </a:pPr>
            <a:r>
              <a:rPr lang="en-US" sz="24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Event Name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1BA90C6E-D12B-0481-B1F0-39DD95545A97}"/>
              </a:ext>
            </a:extLst>
          </p:cNvPr>
          <p:cNvSpPr txBox="1"/>
          <p:nvPr/>
        </p:nvSpPr>
        <p:spPr>
          <a:xfrm>
            <a:off x="497601" y="4856056"/>
            <a:ext cx="495920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chemeClr val="accent5">
                    <a:lumMod val="60000"/>
                    <a:lumOff val="40000"/>
                  </a:schemeClr>
                </a:solidFill>
                <a:latin typeface="Hero Junior"/>
                <a:ea typeface="Hero Junior"/>
                <a:cs typeface="Hero Junior"/>
                <a:sym typeface="Hero Junior"/>
              </a:rPr>
              <a:t>Add Details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Hero Junior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Kavi Sid</dc:creator>
  <cp:lastModifiedBy>Kavi Sid</cp:lastModifiedBy>
  <cp:revision>2</cp:revision>
  <dcterms:created xsi:type="dcterms:W3CDTF">2006-08-16T00:00:00Z</dcterms:created>
  <dcterms:modified xsi:type="dcterms:W3CDTF">2026-01-29T12:09:02Z</dcterms:modified>
  <dc:identifier>DAGvTtvpXPs</dc:identifier>
</cp:coreProperties>
</file>