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85846DD0-C07D-4E6A-9AE2-17F4A7CC0EC0}">
          <p14:sldIdLst>
            <p14:sldId id="256"/>
          </p14:sldIdLst>
        </p14:section>
        <p14:section name="Tutorial + Example Flyer" id="{EB9CDFD9-CF94-4CA5-9E75-36EAE9B1E67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98055461-D3E7-153D-490C-BD2E28ACF2E0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Write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Highlight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Here!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5010150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19853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591146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662439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Location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7511415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CE9D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Bold"/>
                  <a:cs typeface="Raleway Bold"/>
                  <a:sym typeface="Raleway Bold"/>
                </a:rPr>
                <a:t>Delete this text box when complete.</a:t>
              </a:r>
            </a:p>
          </p:txBody>
        </p:sp>
      </p:grp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7D0A9-CE5B-6EC0-6DFE-6409ECD33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F6D17F-DC3D-1737-E1E1-FD595CE2C4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A3171BB9-097B-707B-DE86-6E2A164101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524" r="-6232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A93FF9B-6DCE-9FA9-24D1-C784EB5DB5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836577C-1299-152F-1BF0-90EA80E7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28294" y="2962289"/>
            <a:ext cx="1732638" cy="738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Meet Our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Medium"/>
              </a:rPr>
              <a:t>Educators!</a:t>
            </a:r>
            <a:endParaRPr lang="en-US" sz="2399" b="1" dirty="0">
              <a:solidFill>
                <a:srgbClr val="FFFFFF"/>
              </a:solidFill>
              <a:latin typeface="Raleway ExtraBold" pitchFamily="2" charset="0"/>
              <a:ea typeface="Raleway Ultra-Bold"/>
              <a:cs typeface="Raleway Ultra-Bold"/>
              <a:sym typeface="Raleway Ultra-Bold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7A28BC6-4CB8-064B-C67A-79AF4F9B85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010150"/>
            <a:ext cx="3471349" cy="207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83A94917-88F7-313C-86A4-F1B00AFAAF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A43890A-CEE7-DF95-1E02-FCF2ED37CE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242F3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120D33E-A846-B99B-69CF-926D6061B9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242F3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281B0BC-5E0D-B080-6A78-D3979FAB71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531260"/>
            <a:ext cx="324723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242F3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KNU Everett</a:t>
            </a:r>
          </a:p>
          <a:p>
            <a:pPr algn="l"/>
            <a:r>
              <a:rPr lang="en-US" sz="2000" b="1" dirty="0">
                <a:solidFill>
                  <a:srgbClr val="242F3A"/>
                </a:solidFill>
                <a:latin typeface="Raleway Light" pitchFamily="2" charset="0"/>
                <a:ea typeface="Raleway Ultra-Bold"/>
                <a:cs typeface="Raleway Ultra-Bold"/>
                <a:sym typeface="Raleway Ultra-Bold"/>
              </a:rPr>
              <a:t>129 128th St SW Everett, WA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E150E56-21B3-8287-07C5-F39E9D91FB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11415"/>
            <a:ext cx="4748542" cy="1912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B21EBD85-CAED-A7B4-D648-1AD69F6D1F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0E183EBD-718E-08FA-6216-786B3FDA6E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3FD5AA-DD2A-A57C-9A50-2A9B0B1E92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8888CF0-BF5C-AF4B-E1A8-834B87BBF55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969" y="7745474"/>
            <a:ext cx="1243992" cy="124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50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351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3</cp:revision>
  <dcterms:created xsi:type="dcterms:W3CDTF">2006-08-16T00:00:00Z</dcterms:created>
  <dcterms:modified xsi:type="dcterms:W3CDTF">2026-08-05T18:26:59Z</dcterms:modified>
  <dc:identifier>DAHQyYIddlE</dc:identifier>
</cp:coreProperties>
</file>