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 Bold" panose="02000800000000000000" pitchFamily="50" charset="0"/>
      <p:bold r:id="rId6"/>
    </p:embeddedFont>
    <p:embeddedFont>
      <p:font typeface="Raleway" panose="020B0503030101060003" pitchFamily="34" charset="0"/>
      <p:regular r:id="rId7"/>
      <p:bold r:id="rId8"/>
      <p:italic r:id="rId9"/>
      <p:boldItalic r:id="rId10"/>
    </p:embeddedFont>
    <p:embeddedFont>
      <p:font typeface="Raleway ExtraBold" pitchFamily="2" charset="0"/>
      <p:bold r:id="rId11"/>
      <p:boldItalic r:id="rId12"/>
    </p:embeddedFont>
    <p:embeddedFont>
      <p:font typeface="Raleway Light" pitchFamily="2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D9834B7-640D-4701-B96C-B81B9C8A495A}">
          <p14:sldIdLst>
            <p14:sldId id="256"/>
          </p14:sldIdLst>
        </p14:section>
        <p14:section name="Tutorial + Example Flyer" id="{491923E8-D521-406D-B9DF-0E7395B30F04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B2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2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349677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Write your main event title here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48694" y="49883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Medium"/>
                <a:cs typeface="Raleway Medium"/>
                <a:sym typeface="Raleway Medium"/>
              </a:rPr>
              <a:t>Write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Medium"/>
                <a:cs typeface="Raleway Medium"/>
                <a:sym typeface="Raleway Medium"/>
              </a:rPr>
              <a:t>Highlight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Here!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6908827"/>
            <a:ext cx="3471349" cy="2297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Consectetur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adipiscing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elit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Proin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accumsan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vulputate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purus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ac dictum magna gravida in. Sed quis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Nullam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lectus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fringilla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non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nibh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nec,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tincidunt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Donec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iaculis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luctus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lorem. 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Medium"/>
              <a:cs typeface="Raleway Medium"/>
              <a:sym typeface="Raleway Medium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 ac magna nec ligula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lacinia. Nunc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tempor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metus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a libero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condimentum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pharetra. Aenean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felis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id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hendrerit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non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varius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porta.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7161603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7874533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8587463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Location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BB2B9"/>
                </a:solidFill>
                <a:latin typeface="Raleway ExtraBold" pitchFamily="2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BB2B9"/>
                </a:solidFill>
                <a:latin typeface="Raleway ExtraBold" pitchFamily="2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3BAE76-5441-339D-884C-C47796C0C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412DA41-A24E-F251-5661-D4850BA5C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B2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A56F33-4F61-360E-7C01-E8EEAA7A8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101CD02-12B5-C7B7-A7BC-2344815D15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2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99056EE-487A-4147-5A4A-DE43888D849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E1C1F1C-03A2-9716-020F-C34F3F9B7D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85" r="-3908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A6C2B72-F64C-8EEF-48A2-B5E85606963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ED783EB-4B0D-3AB8-46F1-E4D669D942C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0726" r="-207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8CC31D19-BD2C-9D45-AED2-8503E2E4BF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49677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Family Fun Open House at KNU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4D18B20-6DBF-5451-6EE7-A855D6D79C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5635A15-674F-26C9-8B1E-EE36C227AF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86941" y="5105400"/>
            <a:ext cx="1720818" cy="738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Medium"/>
                <a:cs typeface="Raleway Medium"/>
                <a:sym typeface="Raleway Medium"/>
              </a:rPr>
              <a:t>Meet Our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Medium"/>
              </a:rPr>
              <a:t>Educators!</a:t>
            </a:r>
            <a:endParaRPr lang="en-US" sz="2399" b="1" dirty="0">
              <a:solidFill>
                <a:srgbClr val="FFFFFF"/>
              </a:solidFill>
              <a:latin typeface="Raleway ExtraBold" pitchFamily="2" charset="0"/>
              <a:ea typeface="Raleway Ultra-Bold"/>
              <a:cs typeface="Raleway Ultra-Bold"/>
              <a:sym typeface="Raleway Ultra-Bold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75A9AE9-5F83-AFBC-BE6D-345A07A890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08827"/>
            <a:ext cx="3471349" cy="2297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Come explore our classrooms, meet our caring educators, and discover what makes Kids N Us a place where children thrive.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557331BF-C43A-66A1-AEB9-72591B695F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0BB5C8D2-04DE-C709-5A32-C1B82FD698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010400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177260C7-0A27-DDD3-5A88-820EFFB729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723330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D321017-921F-E73E-1716-BE629FDDE2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8436260"/>
            <a:ext cx="324723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KNU Everett</a:t>
            </a:r>
          </a:p>
          <a:p>
            <a:pPr algn="l"/>
            <a:r>
              <a:rPr lang="en-US" sz="2000" b="1" dirty="0">
                <a:solidFill>
                  <a:srgbClr val="FFFFFF"/>
                </a:solidFill>
                <a:latin typeface="Raleway Light" pitchFamily="2" charset="0"/>
                <a:ea typeface="Raleway Ultra-Bold"/>
                <a:cs typeface="Raleway Ultra-Bold"/>
                <a:sym typeface="Raleway Ultra-Bold"/>
              </a:rPr>
              <a:t>129 128th St SW Everett, WA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064BD193-0F89-2274-1D5F-89EBE36DB8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3A99E0D3-0E33-2A9B-96F9-F30DA72A81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AFCDA2-C402-89DB-26EA-70843593A55A}"/>
              </a:ext>
            </a:extLst>
          </p:cNvPr>
          <p:cNvSpPr txBox="1"/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2550061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310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Raleway</vt:lpstr>
      <vt:lpstr>Hero Junior Bold</vt:lpstr>
      <vt:lpstr>Raleway Light</vt:lpstr>
      <vt:lpstr>Raleway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N Us</dc:title>
  <cp:lastModifiedBy>Lisa Tomlinson</cp:lastModifiedBy>
  <cp:revision>3</cp:revision>
  <dcterms:created xsi:type="dcterms:W3CDTF">2006-08-16T00:00:00Z</dcterms:created>
  <dcterms:modified xsi:type="dcterms:W3CDTF">2026-08-05T18:22:21Z</dcterms:modified>
  <dc:identifier>DAHQyYIddlE</dc:identifier>
</cp:coreProperties>
</file>