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 Bold" panose="02000800000000000000" pitchFamily="50" charset="0"/>
      <p:bold r:id="rId6"/>
    </p:embeddedFont>
    <p:embeddedFont>
      <p:font typeface="Raleway" panose="020B0503030101060003" pitchFamily="34" charset="0"/>
      <p:regular r:id="rId7"/>
      <p:bold r:id="rId8"/>
      <p:italic r:id="rId9"/>
      <p:boldItalic r:id="rId10"/>
    </p:embeddedFont>
    <p:embeddedFont>
      <p:font typeface="Raleway ExtraBold" pitchFamily="2" charset="0"/>
      <p:bold r:id="rId11"/>
      <p:boldItalic r:id="rId12"/>
    </p:embeddedFont>
    <p:embeddedFont>
      <p:font typeface="Raleway Light" pitchFamily="2" charset="0"/>
      <p:regular r:id="rId13"/>
      <p:italic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ACBE661C-4963-457C-9EAE-2A52079DCAEE}">
          <p14:sldIdLst>
            <p14:sldId id="256"/>
          </p14:sldIdLst>
        </p14:section>
        <p14:section name="Tutorial + Example Flyer" id="{9CCD756A-3438-4CA5-8D14-A0E0FF53372A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9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Graphic 30">
            <a:extLst>
              <a:ext uri="{FF2B5EF4-FFF2-40B4-BE49-F238E27FC236}">
                <a16:creationId xmlns:a16="http://schemas.microsoft.com/office/drawing/2014/main" id="{9AA3A228-96E3-1AC7-48CD-BA26375339E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2726679"/>
            <a:ext cx="7792273" cy="4735231"/>
          </a:xfrm>
          <a:custGeom>
            <a:avLst/>
            <a:gdLst>
              <a:gd name="csX0" fmla="*/ 7792273 w 7792273"/>
              <a:gd name="csY0" fmla="*/ 2040756 h 4735231"/>
              <a:gd name="csX1" fmla="*/ 5433706 w 7792273"/>
              <a:gd name="csY1" fmla="*/ 1550483 h 4735231"/>
              <a:gd name="csX2" fmla="*/ 4189061 w 7792273"/>
              <a:gd name="csY2" fmla="*/ 724302 h 4735231"/>
              <a:gd name="csX3" fmla="*/ 0 w 7792273"/>
              <a:gd name="csY3" fmla="*/ 286243 h 4735231"/>
              <a:gd name="csX4" fmla="*/ 0 w 7792273"/>
              <a:gd name="csY4" fmla="*/ 3597036 h 4735231"/>
              <a:gd name="csX5" fmla="*/ 7672297 w 7792273"/>
              <a:gd name="csY5" fmla="*/ 4735232 h 4735231"/>
              <a:gd name="csX6" fmla="*/ 7792273 w 7792273"/>
              <a:gd name="csY6" fmla="*/ 3727379 h 4735231"/>
              <a:gd name="csX7" fmla="*/ 7792273 w 7792273"/>
              <a:gd name="csY7" fmla="*/ 2040756 h 47352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7792273" h="4735231">
                <a:moveTo>
                  <a:pt x="7792273" y="2040756"/>
                </a:moveTo>
                <a:cubicBezTo>
                  <a:pt x="6980505" y="1995875"/>
                  <a:pt x="6152806" y="1922170"/>
                  <a:pt x="5433706" y="1550483"/>
                </a:cubicBezTo>
                <a:cubicBezTo>
                  <a:pt x="4990969" y="1321656"/>
                  <a:pt x="4610812" y="989919"/>
                  <a:pt x="4189061" y="724302"/>
                </a:cubicBezTo>
                <a:cubicBezTo>
                  <a:pt x="2958576" y="-50677"/>
                  <a:pt x="1364368" y="-215281"/>
                  <a:pt x="0" y="286243"/>
                </a:cubicBezTo>
                <a:lnTo>
                  <a:pt x="0" y="3597036"/>
                </a:lnTo>
                <a:cubicBezTo>
                  <a:pt x="2564639" y="3925486"/>
                  <a:pt x="5122703" y="4305011"/>
                  <a:pt x="7672297" y="4735232"/>
                </a:cubicBezTo>
                <a:cubicBezTo>
                  <a:pt x="7712247" y="4399323"/>
                  <a:pt x="7752324" y="4063288"/>
                  <a:pt x="7792273" y="3727379"/>
                </a:cubicBezTo>
                <a:lnTo>
                  <a:pt x="7792273" y="2040756"/>
                </a:lnTo>
                <a:close/>
              </a:path>
            </a:pathLst>
          </a:custGeom>
          <a:solidFill>
            <a:srgbClr val="ECE9DA"/>
          </a:solidFill>
          <a:ln w="12633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865" y="3133799"/>
            <a:ext cx="7794009" cy="4387141"/>
          </a:xfrm>
          <a:custGeom>
            <a:avLst/>
            <a:gdLst/>
            <a:ahLst/>
            <a:cxnLst/>
            <a:rect l="l" t="t" r="r" b="b"/>
            <a:pathLst>
              <a:path w="7794009" h="4387141">
                <a:moveTo>
                  <a:pt x="0" y="0"/>
                </a:moveTo>
                <a:lnTo>
                  <a:pt x="7794009" y="0"/>
                </a:lnTo>
                <a:lnTo>
                  <a:pt x="7794009" y="4387141"/>
                </a:lnTo>
                <a:lnTo>
                  <a:pt x="0" y="43871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543" r="-230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>
            <a:grpSpLocks noGrp="1" noUngrp="1" noRot="1" noMove="1" noResize="1"/>
          </p:cNvGrpSpPr>
          <p:nvPr/>
        </p:nvGrpSpPr>
        <p:grpSpPr>
          <a:xfrm>
            <a:off x="0" y="6467097"/>
            <a:ext cx="7772400" cy="3591303"/>
            <a:chOff x="0" y="0"/>
            <a:chExt cx="2709333" cy="1251870"/>
          </a:xfrm>
        </p:grpSpPr>
        <p:sp>
          <p:nvSpPr>
            <p:cNvPr id="8" name="Freeform 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251870"/>
            </a:xfrm>
            <a:custGeom>
              <a:avLst/>
              <a:gdLst/>
              <a:ahLst/>
              <a:cxnLst/>
              <a:rect l="l" t="t" r="r" b="b"/>
              <a:pathLst>
                <a:path w="2709333" h="1251870">
                  <a:moveTo>
                    <a:pt x="0" y="0"/>
                  </a:moveTo>
                  <a:lnTo>
                    <a:pt x="2709333" y="0"/>
                  </a:lnTo>
                  <a:lnTo>
                    <a:pt x="2709333" y="1251870"/>
                  </a:lnTo>
                  <a:lnTo>
                    <a:pt x="0" y="1251870"/>
                  </a:lnTo>
                  <a:close/>
                </a:path>
              </a:pathLst>
            </a:custGeom>
            <a:solidFill>
              <a:srgbClr val="7BB2B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280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381444" y="3683660"/>
            <a:ext cx="3471349" cy="211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b="1" dirty="0">
                <a:solidFill>
                  <a:srgbClr val="FFFFFF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Write your main event title here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381444" y="5978223"/>
            <a:ext cx="6816941" cy="323165"/>
            <a:chOff x="0" y="-28575"/>
            <a:chExt cx="9089254" cy="430887"/>
          </a:xfrm>
        </p:grpSpPr>
        <p:sp>
          <p:nvSpPr>
            <p:cNvPr id="12" name="TextBox 12"/>
            <p:cNvSpPr txBox="1"/>
            <p:nvPr/>
          </p:nvSpPr>
          <p:spPr>
            <a:xfrm>
              <a:off x="603379" y="-28575"/>
              <a:ext cx="8485875" cy="4308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b="1" dirty="0">
                  <a:solidFill>
                    <a:srgbClr val="FFFFFF"/>
                  </a:solidFill>
                  <a:latin typeface="Raleway ExtraBold" pitchFamily="2" charset="0"/>
                  <a:ea typeface="Raleway Ultra-Bold"/>
                  <a:cs typeface="Raleway Ultra-Bold"/>
                  <a:sym typeface="Raleway Ultra-Bold"/>
                </a:rPr>
                <a:t>Date</a:t>
              </a:r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24387"/>
              <a:ext cx="338696" cy="368802"/>
            </a:xfrm>
            <a:custGeom>
              <a:avLst/>
              <a:gdLst/>
              <a:ahLst/>
              <a:cxnLst/>
              <a:rect l="l" t="t" r="r" b="b"/>
              <a:pathLst>
                <a:path w="338696" h="368802">
                  <a:moveTo>
                    <a:pt x="0" y="0"/>
                  </a:moveTo>
                  <a:lnTo>
                    <a:pt x="338696" y="0"/>
                  </a:lnTo>
                  <a:lnTo>
                    <a:pt x="338696" y="368802"/>
                  </a:lnTo>
                  <a:lnTo>
                    <a:pt x="0" y="3688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85608" y="6472662"/>
            <a:ext cx="6840717" cy="323165"/>
            <a:chOff x="0" y="-28575"/>
            <a:chExt cx="9120956" cy="430887"/>
          </a:xfrm>
        </p:grpSpPr>
        <p:sp>
          <p:nvSpPr>
            <p:cNvPr id="15" name="TextBox 15"/>
            <p:cNvSpPr txBox="1"/>
            <p:nvPr/>
          </p:nvSpPr>
          <p:spPr>
            <a:xfrm>
              <a:off x="597827" y="-28575"/>
              <a:ext cx="8523129" cy="4308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b="1" dirty="0">
                  <a:solidFill>
                    <a:srgbClr val="FFFFFF"/>
                  </a:solidFill>
                  <a:latin typeface="Raleway ExtraBold" pitchFamily="2" charset="0"/>
                  <a:ea typeface="Raleway Ultra-Bold"/>
                  <a:cs typeface="Raleway Ultra-Bold"/>
                  <a:sym typeface="Raleway Ultra-Bold"/>
                </a:rPr>
                <a:t>Time</a:t>
              </a:r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42216"/>
              <a:ext cx="333144" cy="333144"/>
            </a:xfrm>
            <a:custGeom>
              <a:avLst/>
              <a:gdLst/>
              <a:ahLst/>
              <a:cxnLst/>
              <a:rect l="l" t="t" r="r" b="b"/>
              <a:pathLst>
                <a:path w="333144" h="333144">
                  <a:moveTo>
                    <a:pt x="0" y="0"/>
                  </a:moveTo>
                  <a:lnTo>
                    <a:pt x="333144" y="0"/>
                  </a:lnTo>
                  <a:lnTo>
                    <a:pt x="333144" y="333144"/>
                  </a:lnTo>
                  <a:lnTo>
                    <a:pt x="0" y="333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12625" y="6967101"/>
            <a:ext cx="6855609" cy="323165"/>
            <a:chOff x="0" y="-28575"/>
            <a:chExt cx="9140813" cy="430887"/>
          </a:xfrm>
        </p:grpSpPr>
        <p:sp>
          <p:nvSpPr>
            <p:cNvPr id="18" name="TextBox 18"/>
            <p:cNvSpPr txBox="1"/>
            <p:nvPr/>
          </p:nvSpPr>
          <p:spPr>
            <a:xfrm>
              <a:off x="561804" y="-28575"/>
              <a:ext cx="8579009" cy="4308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b="1" dirty="0">
                  <a:solidFill>
                    <a:srgbClr val="FFFFFF"/>
                  </a:solidFill>
                  <a:latin typeface="Raleway ExtraBold" pitchFamily="2" charset="0"/>
                  <a:ea typeface="Raleway Ultra-Bold"/>
                  <a:cs typeface="Raleway Ultra-Bold"/>
                  <a:sym typeface="Raleway Ultra-Bold"/>
                </a:rPr>
                <a:t>Location</a:t>
              </a:r>
            </a:p>
          </p:txBody>
        </p:sp>
        <p:sp>
          <p:nvSpPr>
            <p:cNvPr id="19" name="Freeform 19"/>
            <p:cNvSpPr/>
            <p:nvPr/>
          </p:nvSpPr>
          <p:spPr>
            <a:xfrm>
              <a:off x="0" y="24004"/>
              <a:ext cx="262962" cy="369568"/>
            </a:xfrm>
            <a:custGeom>
              <a:avLst/>
              <a:gdLst/>
              <a:ahLst/>
              <a:cxnLst/>
              <a:rect l="l" t="t" r="r" b="b"/>
              <a:pathLst>
                <a:path w="262962" h="369568">
                  <a:moveTo>
                    <a:pt x="0" y="0"/>
                  </a:moveTo>
                  <a:lnTo>
                    <a:pt x="262962" y="0"/>
                  </a:lnTo>
                  <a:lnTo>
                    <a:pt x="262962" y="369568"/>
                  </a:lnTo>
                  <a:lnTo>
                    <a:pt x="0" y="3695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381444" y="7663815"/>
            <a:ext cx="4570907" cy="19123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Write your main text here.</a:t>
            </a:r>
          </a:p>
          <a:p>
            <a:pPr algn="l"/>
            <a:endParaRPr lang="en-US" sz="1200" b="1" dirty="0">
              <a:solidFill>
                <a:srgbClr val="FFFFFF"/>
              </a:solidFill>
              <a:latin typeface="Raleway" panose="020B0503030101060003" pitchFamily="34" charset="0"/>
              <a:ea typeface="Raleway Bold"/>
              <a:cs typeface="Raleway Bold"/>
              <a:sym typeface="Raleway Bold"/>
            </a:endParaRPr>
          </a:p>
          <a:p>
            <a:pPr algn="l"/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Consectetur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adipiscing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elit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. Proin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accumsan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vulputate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purus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, ac dictum magna gravida in. Sed quis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imperdiet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justo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.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Nullam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lectus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augue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,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fringilla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non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nibh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nec,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aliquam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tincidunt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mauris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. Donec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iaculis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luctus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lorem. </a:t>
            </a:r>
          </a:p>
          <a:p>
            <a:pPr algn="l"/>
            <a:endParaRPr lang="en-US" sz="1200" b="1" dirty="0">
              <a:solidFill>
                <a:srgbClr val="FFFFFF"/>
              </a:solidFill>
              <a:latin typeface="Raleway" panose="020B0503030101060003" pitchFamily="34" charset="0"/>
              <a:ea typeface="Raleway Medium"/>
              <a:cs typeface="Raleway Medium"/>
              <a:sym typeface="Raleway Medium"/>
            </a:endParaRPr>
          </a:p>
          <a:p>
            <a:pPr algn="l"/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Mauris ac magna nec ligula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imperdiet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lacinia. Nunc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tempor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metus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a libero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condimentum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pharetra. Aenean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aliquam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felis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id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justo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hendrerit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, non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varius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augue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porta.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5212616" y="7673340"/>
            <a:ext cx="2069550" cy="1803654"/>
            <a:chOff x="0" y="0"/>
            <a:chExt cx="721412" cy="62872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721412" cy="666825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b="1" dirty="0">
                  <a:solidFill>
                    <a:srgbClr val="58585A"/>
                  </a:solidFill>
                  <a:latin typeface="Raleway ExtraBold" pitchFamily="2" charset="0"/>
                  <a:ea typeface="Raleway Medium"/>
                  <a:cs typeface="Raleway Medium"/>
                  <a:sym typeface="Raleway Medium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b="1" dirty="0">
                  <a:solidFill>
                    <a:srgbClr val="58585A"/>
                  </a:solidFill>
                  <a:latin typeface="Raleway ExtraBold" pitchFamily="2" charset="0"/>
                  <a:ea typeface="Raleway Bold"/>
                  <a:cs typeface="Raleway Bold"/>
                  <a:sym typeface="Raleway Bold"/>
                </a:rPr>
                <a:t>Delete this text box when complete.</a:t>
              </a:r>
            </a:p>
          </p:txBody>
        </p:sp>
      </p:grpSp>
      <p:sp>
        <p:nvSpPr>
          <p:cNvPr id="29" name="Graphic 25">
            <a:extLst>
              <a:ext uri="{FF2B5EF4-FFF2-40B4-BE49-F238E27FC236}">
                <a16:creationId xmlns:a16="http://schemas.microsoft.com/office/drawing/2014/main" id="{CDDF9675-6963-3D7C-9FDB-878E56832C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505201" y="0"/>
            <a:ext cx="4268532" cy="1889537"/>
          </a:xfrm>
          <a:custGeom>
            <a:avLst/>
            <a:gdLst>
              <a:gd name="csX0" fmla="*/ 3914063 w 3914063"/>
              <a:gd name="csY0" fmla="*/ 0 h 1732625"/>
              <a:gd name="csX1" fmla="*/ 0 w 3914063"/>
              <a:gd name="csY1" fmla="*/ 0 h 1732625"/>
              <a:gd name="csX2" fmla="*/ 263716 w 3914063"/>
              <a:gd name="csY2" fmla="*/ 130828 h 1732625"/>
              <a:gd name="csX3" fmla="*/ 1430630 w 3914063"/>
              <a:gd name="csY3" fmla="*/ 959891 h 1732625"/>
              <a:gd name="csX4" fmla="*/ 3914063 w 3914063"/>
              <a:gd name="csY4" fmla="*/ 1732625 h 1732625"/>
              <a:gd name="csX5" fmla="*/ 3914063 w 3914063"/>
              <a:gd name="csY5" fmla="*/ 0 h 17326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914063" h="1732625">
                <a:moveTo>
                  <a:pt x="3914063" y="0"/>
                </a:moveTo>
                <a:lnTo>
                  <a:pt x="0" y="0"/>
                </a:lnTo>
                <a:cubicBezTo>
                  <a:pt x="89520" y="39491"/>
                  <a:pt x="177587" y="82737"/>
                  <a:pt x="263716" y="130828"/>
                </a:cubicBezTo>
                <a:cubicBezTo>
                  <a:pt x="680791" y="363412"/>
                  <a:pt x="1034875" y="692663"/>
                  <a:pt x="1430630" y="959891"/>
                </a:cubicBezTo>
                <a:cubicBezTo>
                  <a:pt x="2159755" y="1452072"/>
                  <a:pt x="3035092" y="1715545"/>
                  <a:pt x="3914063" y="1732625"/>
                </a:cubicBezTo>
                <a:lnTo>
                  <a:pt x="3914063" y="0"/>
                </a:lnTo>
                <a:close/>
              </a:path>
            </a:pathLst>
          </a:custGeom>
          <a:solidFill>
            <a:srgbClr val="ECE9DA"/>
          </a:solidFill>
          <a:ln w="12091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101ABD0B-E1EB-D9F9-6410-C1E462C3645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94686" y="0"/>
            <a:ext cx="4491664" cy="1585293"/>
          </a:xfrm>
          <a:prstGeom prst="rect">
            <a:avLst/>
          </a:prstGeom>
        </p:spPr>
      </p:pic>
      <p:sp>
        <p:nvSpPr>
          <p:cNvPr id="24" name="Freeform 2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19800" y="108001"/>
            <a:ext cx="1262366" cy="1477296"/>
          </a:xfrm>
          <a:custGeom>
            <a:avLst/>
            <a:gdLst/>
            <a:ahLst/>
            <a:cxnLst/>
            <a:rect l="l" t="t" r="r" b="b"/>
            <a:pathLst>
              <a:path w="1353880" h="1584391">
                <a:moveTo>
                  <a:pt x="0" y="0"/>
                </a:moveTo>
                <a:lnTo>
                  <a:pt x="1353880" y="0"/>
                </a:lnTo>
                <a:lnTo>
                  <a:pt x="1353880" y="1584391"/>
                </a:lnTo>
                <a:lnTo>
                  <a:pt x="0" y="158439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16258" r="-8841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7BB2B9"/>
                </a:solidFill>
                <a:latin typeface="Raleway ExtraBold" pitchFamily="2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7BB2B9"/>
                </a:solidFill>
                <a:latin typeface="Raleway ExtraBold" pitchFamily="2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9B3BAE76-5441-339D-884C-C47796C0CE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5412DA41-A24E-F251-5661-D4850BA5C3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7262" y="3124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57500" y="5978056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39584"/>
              <a:gd name="adj6" fmla="val -4363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48092" y="70739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53292" y="28194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E919C-6A04-F279-C521-C419666BE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CC1A66F-DA08-547B-6518-433C660F926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824" r="-1180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Graphic 30">
            <a:extLst>
              <a:ext uri="{FF2B5EF4-FFF2-40B4-BE49-F238E27FC236}">
                <a16:creationId xmlns:a16="http://schemas.microsoft.com/office/drawing/2014/main" id="{4FFAA365-F090-38D3-C6DF-C5D07D73DD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2726679"/>
            <a:ext cx="7792273" cy="4735231"/>
          </a:xfrm>
          <a:custGeom>
            <a:avLst/>
            <a:gdLst>
              <a:gd name="csX0" fmla="*/ 7792273 w 7792273"/>
              <a:gd name="csY0" fmla="*/ 2040756 h 4735231"/>
              <a:gd name="csX1" fmla="*/ 5433706 w 7792273"/>
              <a:gd name="csY1" fmla="*/ 1550483 h 4735231"/>
              <a:gd name="csX2" fmla="*/ 4189061 w 7792273"/>
              <a:gd name="csY2" fmla="*/ 724302 h 4735231"/>
              <a:gd name="csX3" fmla="*/ 0 w 7792273"/>
              <a:gd name="csY3" fmla="*/ 286243 h 4735231"/>
              <a:gd name="csX4" fmla="*/ 0 w 7792273"/>
              <a:gd name="csY4" fmla="*/ 3597036 h 4735231"/>
              <a:gd name="csX5" fmla="*/ 7672297 w 7792273"/>
              <a:gd name="csY5" fmla="*/ 4735232 h 4735231"/>
              <a:gd name="csX6" fmla="*/ 7792273 w 7792273"/>
              <a:gd name="csY6" fmla="*/ 3727379 h 4735231"/>
              <a:gd name="csX7" fmla="*/ 7792273 w 7792273"/>
              <a:gd name="csY7" fmla="*/ 2040756 h 47352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7792273" h="4735231">
                <a:moveTo>
                  <a:pt x="7792273" y="2040756"/>
                </a:moveTo>
                <a:cubicBezTo>
                  <a:pt x="6980505" y="1995875"/>
                  <a:pt x="6152806" y="1922170"/>
                  <a:pt x="5433706" y="1550483"/>
                </a:cubicBezTo>
                <a:cubicBezTo>
                  <a:pt x="4990969" y="1321656"/>
                  <a:pt x="4610812" y="989919"/>
                  <a:pt x="4189061" y="724302"/>
                </a:cubicBezTo>
                <a:cubicBezTo>
                  <a:pt x="2958576" y="-50677"/>
                  <a:pt x="1364368" y="-215281"/>
                  <a:pt x="0" y="286243"/>
                </a:cubicBezTo>
                <a:lnTo>
                  <a:pt x="0" y="3597036"/>
                </a:lnTo>
                <a:cubicBezTo>
                  <a:pt x="2564639" y="3925486"/>
                  <a:pt x="5122703" y="4305011"/>
                  <a:pt x="7672297" y="4735232"/>
                </a:cubicBezTo>
                <a:cubicBezTo>
                  <a:pt x="7712247" y="4399323"/>
                  <a:pt x="7752324" y="4063288"/>
                  <a:pt x="7792273" y="3727379"/>
                </a:cubicBezTo>
                <a:lnTo>
                  <a:pt x="7792273" y="2040756"/>
                </a:lnTo>
                <a:close/>
              </a:path>
            </a:pathLst>
          </a:custGeom>
          <a:solidFill>
            <a:srgbClr val="ECE9DA"/>
          </a:solidFill>
          <a:ln w="12633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9503310D-43AC-A729-A644-7F6ADCC24EB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865" y="3133799"/>
            <a:ext cx="7794009" cy="4387141"/>
          </a:xfrm>
          <a:custGeom>
            <a:avLst/>
            <a:gdLst/>
            <a:ahLst/>
            <a:cxnLst/>
            <a:rect l="l" t="t" r="r" b="b"/>
            <a:pathLst>
              <a:path w="7794009" h="4387141">
                <a:moveTo>
                  <a:pt x="0" y="0"/>
                </a:moveTo>
                <a:lnTo>
                  <a:pt x="7794009" y="0"/>
                </a:lnTo>
                <a:lnTo>
                  <a:pt x="7794009" y="4387141"/>
                </a:lnTo>
                <a:lnTo>
                  <a:pt x="0" y="43871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543" r="-230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985CC8AE-C55E-02BE-5E81-339C09D1422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6467097"/>
            <a:ext cx="7772400" cy="3591303"/>
            <a:chOff x="0" y="0"/>
            <a:chExt cx="2709333" cy="1251870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15BBF505-47C1-ACA5-F850-21B1995E5F1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251870"/>
            </a:xfrm>
            <a:custGeom>
              <a:avLst/>
              <a:gdLst/>
              <a:ahLst/>
              <a:cxnLst/>
              <a:rect l="l" t="t" r="r" b="b"/>
              <a:pathLst>
                <a:path w="2709333" h="1251870">
                  <a:moveTo>
                    <a:pt x="0" y="0"/>
                  </a:moveTo>
                  <a:lnTo>
                    <a:pt x="2709333" y="0"/>
                  </a:lnTo>
                  <a:lnTo>
                    <a:pt x="2709333" y="1251870"/>
                  </a:lnTo>
                  <a:lnTo>
                    <a:pt x="0" y="1251870"/>
                  </a:lnTo>
                  <a:close/>
                </a:path>
              </a:pathLst>
            </a:custGeom>
            <a:solidFill>
              <a:srgbClr val="7BB2B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EE7493B0-E002-70EB-DB0C-7EA8C2D8FF68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280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C6A86FF6-585A-36DE-ABD5-D6BAFCBA036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683660"/>
            <a:ext cx="3471349" cy="211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b="1" dirty="0">
                <a:solidFill>
                  <a:srgbClr val="FFFFFF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Family Fun Open House at KNU</a:t>
            </a: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7D999355-EC83-303D-DB07-CBC9004F366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1444" y="5939369"/>
            <a:ext cx="6816941" cy="316323"/>
            <a:chOff x="0" y="-28575"/>
            <a:chExt cx="9089254" cy="421764"/>
          </a:xfrm>
        </p:grpSpPr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62DC066C-FCD0-A437-2EA8-FB7C3C57188D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03379" y="-28575"/>
              <a:ext cx="8485875" cy="4103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000" b="1" dirty="0">
                  <a:solidFill>
                    <a:srgbClr val="FFFFFF"/>
                  </a:solidFill>
                  <a:latin typeface="Raleway ExtraBold" pitchFamily="2" charset="0"/>
                  <a:ea typeface="Raleway Ultra-Bold"/>
                  <a:cs typeface="Raleway Ultra-Bold"/>
                  <a:sym typeface="Raleway Ultra-Bold"/>
                </a:rPr>
                <a:t>Saturday, September 19</a:t>
              </a:r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2E6194AC-229A-D951-6F1E-15863AF0E8A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24387"/>
              <a:ext cx="338696" cy="368802"/>
            </a:xfrm>
            <a:custGeom>
              <a:avLst/>
              <a:gdLst/>
              <a:ahLst/>
              <a:cxnLst/>
              <a:rect l="l" t="t" r="r" b="b"/>
              <a:pathLst>
                <a:path w="338696" h="368802">
                  <a:moveTo>
                    <a:pt x="0" y="0"/>
                  </a:moveTo>
                  <a:lnTo>
                    <a:pt x="338696" y="0"/>
                  </a:lnTo>
                  <a:lnTo>
                    <a:pt x="338696" y="368802"/>
                  </a:lnTo>
                  <a:lnTo>
                    <a:pt x="0" y="3688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4815F9CF-0635-FBC8-F606-408C61A3458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5608" y="6433808"/>
            <a:ext cx="6840717" cy="307777"/>
            <a:chOff x="0" y="-28575"/>
            <a:chExt cx="9120956" cy="410370"/>
          </a:xfrm>
        </p:grpSpPr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3E38B855-2081-14C2-F43E-E9134E16838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7827" y="-28575"/>
              <a:ext cx="8523129" cy="4103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000" b="1" dirty="0">
                  <a:solidFill>
                    <a:srgbClr val="FFFFFF"/>
                  </a:solidFill>
                  <a:latin typeface="Raleway ExtraBold" pitchFamily="2" charset="0"/>
                  <a:ea typeface="Raleway Ultra-Bold"/>
                  <a:cs typeface="Raleway Ultra-Bold"/>
                  <a:sym typeface="Raleway Ultra-Bold"/>
                </a:rPr>
                <a:t>10:00 AM – 1:00 PM</a:t>
              </a:r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4DD8E095-2E76-2B8F-EEF5-518239A2935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42216"/>
              <a:ext cx="333144" cy="333144"/>
            </a:xfrm>
            <a:custGeom>
              <a:avLst/>
              <a:gdLst/>
              <a:ahLst/>
              <a:cxnLst/>
              <a:rect l="l" t="t" r="r" b="b"/>
              <a:pathLst>
                <a:path w="333144" h="333144">
                  <a:moveTo>
                    <a:pt x="0" y="0"/>
                  </a:moveTo>
                  <a:lnTo>
                    <a:pt x="333144" y="0"/>
                  </a:lnTo>
                  <a:lnTo>
                    <a:pt x="333144" y="333144"/>
                  </a:lnTo>
                  <a:lnTo>
                    <a:pt x="0" y="333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E64A8549-3689-4D25-47A8-6A39DF1D500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12625" y="6928247"/>
            <a:ext cx="6855609" cy="615553"/>
            <a:chOff x="0" y="-28575"/>
            <a:chExt cx="9140813" cy="820738"/>
          </a:xfrm>
        </p:grpSpPr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71F3432F-C1BB-378D-79F8-04AC63C4F27D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1804" y="-28575"/>
              <a:ext cx="8579009" cy="8207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000" b="1" dirty="0">
                  <a:solidFill>
                    <a:srgbClr val="FFFFFF"/>
                  </a:solidFill>
                  <a:latin typeface="Raleway ExtraBold" pitchFamily="2" charset="0"/>
                  <a:ea typeface="Raleway Ultra-Bold"/>
                  <a:cs typeface="Raleway Ultra-Bold"/>
                  <a:sym typeface="Raleway Ultra-Bold"/>
                </a:rPr>
                <a:t>KNU Everett</a:t>
              </a:r>
            </a:p>
            <a:p>
              <a:pPr algn="l"/>
              <a:r>
                <a:rPr lang="en-US" sz="2000" b="1" dirty="0">
                  <a:solidFill>
                    <a:srgbClr val="FFFFFF"/>
                  </a:solidFill>
                  <a:latin typeface="Raleway Light" pitchFamily="2" charset="0"/>
                  <a:ea typeface="Raleway Ultra-Bold"/>
                  <a:cs typeface="Raleway Ultra-Bold"/>
                  <a:sym typeface="Raleway Ultra-Bold"/>
                </a:rPr>
                <a:t>129 128th St SW Everett, WA</a:t>
              </a:r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E3D2739D-964C-C7D1-8146-F69525ABC3F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24004"/>
              <a:ext cx="262962" cy="369568"/>
            </a:xfrm>
            <a:custGeom>
              <a:avLst/>
              <a:gdLst/>
              <a:ahLst/>
              <a:cxnLst/>
              <a:rect l="l" t="t" r="r" b="b"/>
              <a:pathLst>
                <a:path w="262962" h="369568">
                  <a:moveTo>
                    <a:pt x="0" y="0"/>
                  </a:moveTo>
                  <a:lnTo>
                    <a:pt x="262962" y="0"/>
                  </a:lnTo>
                  <a:lnTo>
                    <a:pt x="262962" y="369568"/>
                  </a:lnTo>
                  <a:lnTo>
                    <a:pt x="0" y="3695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20">
            <a:extLst>
              <a:ext uri="{FF2B5EF4-FFF2-40B4-BE49-F238E27FC236}">
                <a16:creationId xmlns:a16="http://schemas.microsoft.com/office/drawing/2014/main" id="{4D59D54B-4421-1768-586C-FCFD03CD55C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863007"/>
            <a:ext cx="5257356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Come explore our classrooms, meet our caring educators, and discover what makes Kids N Us a place where children thrive.</a:t>
            </a:r>
          </a:p>
          <a:p>
            <a:pPr algn="l"/>
            <a:endParaRPr lang="en-US" sz="1200" b="1" dirty="0">
              <a:solidFill>
                <a:srgbClr val="FFFFFF"/>
              </a:solidFill>
              <a:latin typeface="Raleway" panose="020B0503030101060003" pitchFamily="34" charset="0"/>
              <a:ea typeface="Raleway Bold"/>
              <a:cs typeface="Raleway Bold"/>
              <a:sym typeface="Raleway Bold"/>
            </a:endParaRPr>
          </a:p>
          <a:p>
            <a:pPr algn="l"/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Enjoy fun activities, classroom tours, refreshments, and opportunities to learn about our programs for infants through preschool.</a:t>
            </a:r>
          </a:p>
          <a:p>
            <a:pPr algn="l"/>
            <a:endParaRPr lang="en-US" sz="1200" b="1" dirty="0">
              <a:solidFill>
                <a:srgbClr val="FFFFFF"/>
              </a:solidFill>
              <a:latin typeface="Raleway" panose="020B0503030101060003" pitchFamily="34" charset="0"/>
              <a:ea typeface="Raleway Bold"/>
              <a:cs typeface="Raleway Bold"/>
              <a:sym typeface="Raleway Bold"/>
            </a:endParaRPr>
          </a:p>
          <a:p>
            <a:pPr algn="l"/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9" name="Graphic 25">
            <a:extLst>
              <a:ext uri="{FF2B5EF4-FFF2-40B4-BE49-F238E27FC236}">
                <a16:creationId xmlns:a16="http://schemas.microsoft.com/office/drawing/2014/main" id="{E490E416-2A63-3C8B-BB64-89778700E88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505201" y="0"/>
            <a:ext cx="4268532" cy="1889537"/>
          </a:xfrm>
          <a:custGeom>
            <a:avLst/>
            <a:gdLst>
              <a:gd name="csX0" fmla="*/ 3914063 w 3914063"/>
              <a:gd name="csY0" fmla="*/ 0 h 1732625"/>
              <a:gd name="csX1" fmla="*/ 0 w 3914063"/>
              <a:gd name="csY1" fmla="*/ 0 h 1732625"/>
              <a:gd name="csX2" fmla="*/ 263716 w 3914063"/>
              <a:gd name="csY2" fmla="*/ 130828 h 1732625"/>
              <a:gd name="csX3" fmla="*/ 1430630 w 3914063"/>
              <a:gd name="csY3" fmla="*/ 959891 h 1732625"/>
              <a:gd name="csX4" fmla="*/ 3914063 w 3914063"/>
              <a:gd name="csY4" fmla="*/ 1732625 h 1732625"/>
              <a:gd name="csX5" fmla="*/ 3914063 w 3914063"/>
              <a:gd name="csY5" fmla="*/ 0 h 17326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914063" h="1732625">
                <a:moveTo>
                  <a:pt x="3914063" y="0"/>
                </a:moveTo>
                <a:lnTo>
                  <a:pt x="0" y="0"/>
                </a:lnTo>
                <a:cubicBezTo>
                  <a:pt x="89520" y="39491"/>
                  <a:pt x="177587" y="82737"/>
                  <a:pt x="263716" y="130828"/>
                </a:cubicBezTo>
                <a:cubicBezTo>
                  <a:pt x="680791" y="363412"/>
                  <a:pt x="1034875" y="692663"/>
                  <a:pt x="1430630" y="959891"/>
                </a:cubicBezTo>
                <a:cubicBezTo>
                  <a:pt x="2159755" y="1452072"/>
                  <a:pt x="3035092" y="1715545"/>
                  <a:pt x="3914063" y="1732625"/>
                </a:cubicBezTo>
                <a:lnTo>
                  <a:pt x="3914063" y="0"/>
                </a:lnTo>
                <a:close/>
              </a:path>
            </a:pathLst>
          </a:custGeom>
          <a:solidFill>
            <a:srgbClr val="ECE9DA"/>
          </a:solidFill>
          <a:ln w="12091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8D3988D2-3D46-7663-B3C0-6DEED7B1D13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94686" y="0"/>
            <a:ext cx="4491664" cy="1585293"/>
          </a:xfrm>
          <a:prstGeom prst="rect">
            <a:avLst/>
          </a:prstGeom>
        </p:spPr>
      </p:pic>
      <p:sp>
        <p:nvSpPr>
          <p:cNvPr id="24" name="Freeform 24">
            <a:extLst>
              <a:ext uri="{FF2B5EF4-FFF2-40B4-BE49-F238E27FC236}">
                <a16:creationId xmlns:a16="http://schemas.microsoft.com/office/drawing/2014/main" id="{FA1721EA-E403-2680-821E-7D093F159B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19800" y="108001"/>
            <a:ext cx="1262366" cy="1477296"/>
          </a:xfrm>
          <a:custGeom>
            <a:avLst/>
            <a:gdLst/>
            <a:ahLst/>
            <a:cxnLst/>
            <a:rect l="l" t="t" r="r" b="b"/>
            <a:pathLst>
              <a:path w="1353880" h="1584391">
                <a:moveTo>
                  <a:pt x="0" y="0"/>
                </a:moveTo>
                <a:lnTo>
                  <a:pt x="1353880" y="0"/>
                </a:lnTo>
                <a:lnTo>
                  <a:pt x="1353880" y="1584391"/>
                </a:lnTo>
                <a:lnTo>
                  <a:pt x="0" y="158439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16258" r="-884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E44983-77D0-F500-786F-2A4395DA75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9020044-97AD-FC75-5C42-B8C85718732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806" y="8058377"/>
            <a:ext cx="1275594" cy="1275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0352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342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Raleway</vt:lpstr>
      <vt:lpstr>Hero Junior Bold</vt:lpstr>
      <vt:lpstr>Raleway Light</vt:lpstr>
      <vt:lpstr>Raleway ExtraBold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Templates_Kids N Us</dc:title>
  <cp:lastModifiedBy>Lisa Tomlinson</cp:lastModifiedBy>
  <cp:revision>4</cp:revision>
  <dcterms:created xsi:type="dcterms:W3CDTF">2006-08-16T00:00:00Z</dcterms:created>
  <dcterms:modified xsi:type="dcterms:W3CDTF">2026-08-05T18:16:34Z</dcterms:modified>
  <dc:identifier>DAHQyYIddlE</dc:identifier>
</cp:coreProperties>
</file>