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  <p:embeddedFont>
      <p:font typeface="Raleway Light" pitchFamily="2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83E09A06-8EE0-4FF4-8D3D-C8D64B8AE8F4}">
          <p14:sldIdLst>
            <p14:sldId id="256"/>
          </p14:sldIdLst>
        </p14:section>
        <p14:section name="Tutorial + Example Flyer" id="{DDC45322-D918-4943-BA67-FAFE6C8A8E2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0150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19853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1146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24397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11415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CE9D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58585A"/>
                  </a:solidFill>
                  <a:latin typeface="Raleway ExtraBold" pitchFamily="2" charset="0"/>
                  <a:ea typeface="Raleway Bold"/>
                  <a:cs typeface="Raleway Bold"/>
                  <a:sym typeface="Raleway Bold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46551-55F1-6F9A-B27F-C7653DE0A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CC6E9A-0E21-B213-0996-60ED20C500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14" t="-3168" r="-8814" b="316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FB805B3-5671-5692-5A6D-56A55F92FB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45C659D-DACE-559A-98B9-EF3EEC96C6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B300D722-1B2C-F6F1-54DF-42F6F102091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970FE82-1979-FCF2-80E1-45290C4973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4569828-C95B-336C-5EB1-7A5BA37A750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5A753E09-CAF8-FB5B-89B0-99A3619634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010150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7BB2B9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D38241AB-0476-EE1C-3D0F-3B454FCFD9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7BB2B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BF6AE34-494A-0B53-764D-D7ED44DA78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81FC188-4CA4-C91F-2DEE-81192A7719E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9F5FEBD-A0AE-991D-796C-77EA77E583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455060"/>
            <a:ext cx="3247233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000" b="1" dirty="0">
                <a:solidFill>
                  <a:srgbClr val="58585A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KNU Everett</a:t>
            </a:r>
          </a:p>
          <a:p>
            <a:pPr algn="l"/>
            <a:r>
              <a:rPr lang="en-US" sz="2000" b="1" dirty="0">
                <a:solidFill>
                  <a:srgbClr val="58585A"/>
                </a:solidFill>
                <a:latin typeface="Raleway Light" pitchFamily="2" charset="0"/>
                <a:ea typeface="Raleway Ultra-Bold"/>
                <a:cs typeface="Raleway Ultra-Bold"/>
                <a:sym typeface="Raleway Ultra-Bold"/>
              </a:rPr>
              <a:t>129 128th St SW Everett, WA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D390320-54C1-8800-5BF7-314ABB3833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11415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b="1" dirty="0">
              <a:solidFill>
                <a:srgbClr val="58585A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r>
              <a:rPr lang="en-US" sz="1200" b="1" dirty="0">
                <a:solidFill>
                  <a:srgbClr val="58585A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E32E1CC7-A00B-3045-29CF-427EC05BEB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D1375B46-392C-937F-2A9C-F2FBC47C73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89837A1-017A-6FC6-E293-FCE7AD2F1B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B59E0F0-58CA-48D1-4092-529ECB3F1C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969" y="7809974"/>
            <a:ext cx="1182720" cy="11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0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342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Raleway</vt:lpstr>
      <vt:lpstr>Hero Junior Bold</vt:lpstr>
      <vt:lpstr>Raleway Light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3</cp:revision>
  <dcterms:created xsi:type="dcterms:W3CDTF">2006-08-16T00:00:00Z</dcterms:created>
  <dcterms:modified xsi:type="dcterms:W3CDTF">2026-08-05T18:08:21Z</dcterms:modified>
  <dc:identifier>DAHQyYIddlE</dc:identifier>
</cp:coreProperties>
</file>